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3"/>
    <p:sldId id="276" r:id="rId4"/>
    <p:sldId id="277" r:id="rId5"/>
    <p:sldId id="281" r:id="rId6"/>
    <p:sldId id="278" r:id="rId7"/>
    <p:sldId id="295" r:id="rId8"/>
    <p:sldId id="279" r:id="rId9"/>
    <p:sldId id="287" r:id="rId10"/>
    <p:sldId id="296" r:id="rId11"/>
    <p:sldId id="280" r:id="rId12"/>
    <p:sldId id="290" r:id="rId13"/>
    <p:sldId id="291" r:id="rId14"/>
    <p:sldId id="29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69D8"/>
    <a:srgbClr val="04BFB1"/>
    <a:srgbClr val="FBAF01"/>
    <a:srgbClr val="F860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jpe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446722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889875" y="1677989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960439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9526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317500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562850" y="2981326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7656512" y="2854326"/>
            <a:ext cx="139700" cy="144463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817564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594725" y="5454651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592139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1416051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336087" y="3338514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50087" y="4622801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367506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360997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562850" y="3789364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455614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084264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360997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112871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64125" y="3621089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381000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1250951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18425" y="4568826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496425" y="2185989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364648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645400" y="2460626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776289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369570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983787" y="1968501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08171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1862139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1431926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800101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3076576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8975725" y="3944939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532288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535622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442369" y="1551597"/>
            <a:ext cx="7307262" cy="39529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680029" y="2759076"/>
            <a:ext cx="88319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zh-CN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视觉机械臂抓取实验</a:t>
            </a:r>
            <a:endParaRPr lang="zh-CN" altLang="en-US" sz="48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5869030" y="3742084"/>
            <a:ext cx="453940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矩形: 圆角 67"/>
          <p:cNvSpPr/>
          <p:nvPr/>
        </p:nvSpPr>
        <p:spPr>
          <a:xfrm>
            <a:off x="4683125" y="4097020"/>
            <a:ext cx="2858135" cy="381635"/>
          </a:xfrm>
          <a:prstGeom prst="roundRect">
            <a:avLst>
              <a:gd name="adj" fmla="val 50000"/>
            </a:avLst>
          </a:prstGeom>
          <a:solidFill>
            <a:srgbClr val="F8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i="1" dirty="0">
                <a:solidFill>
                  <a:schemeClr val="bg1"/>
                </a:solidFill>
                <a:ea typeface="宋体" panose="02010600030101010101" pitchFamily="2" charset="-122"/>
                <a:cs typeface="+mn-ea"/>
                <a:sym typeface="+mn-lt"/>
              </a:rPr>
              <a:t>张衡岳</a:t>
            </a:r>
            <a:r>
              <a:rPr lang="en-US" altLang="zh-CN" i="1" dirty="0">
                <a:solidFill>
                  <a:schemeClr val="bg1"/>
                </a:solidFill>
                <a:ea typeface="宋体" panose="02010600030101010101" pitchFamily="2" charset="-122"/>
                <a:cs typeface="+mn-ea"/>
                <a:sym typeface="+mn-lt"/>
              </a:rPr>
              <a:t> </a:t>
            </a:r>
            <a:r>
              <a:rPr lang="zh-CN" altLang="en-US" i="1" dirty="0">
                <a:solidFill>
                  <a:schemeClr val="bg1"/>
                </a:solidFill>
                <a:ea typeface="宋体" panose="02010600030101010101" pitchFamily="2" charset="-122"/>
                <a:cs typeface="+mn-ea"/>
                <a:sym typeface="+mn-lt"/>
              </a:rPr>
              <a:t>叶非</a:t>
            </a:r>
            <a:r>
              <a:rPr lang="en-US" altLang="zh-CN" i="1" dirty="0">
                <a:solidFill>
                  <a:schemeClr val="bg1"/>
                </a:solidFill>
                <a:ea typeface="宋体" panose="02010600030101010101" pitchFamily="2" charset="-122"/>
                <a:cs typeface="+mn-ea"/>
                <a:sym typeface="+mn-lt"/>
              </a:rPr>
              <a:t> </a:t>
            </a:r>
            <a:r>
              <a:rPr lang="zh-CN" altLang="en-US" i="1" dirty="0">
                <a:solidFill>
                  <a:schemeClr val="bg1"/>
                </a:solidFill>
                <a:ea typeface="宋体" panose="02010600030101010101" pitchFamily="2" charset="-122"/>
                <a:cs typeface="+mn-ea"/>
                <a:sym typeface="+mn-lt"/>
              </a:rPr>
              <a:t>李英杰</a:t>
            </a:r>
            <a:endParaRPr lang="zh-CN" altLang="en-US" i="1" dirty="0">
              <a:solidFill>
                <a:schemeClr val="bg1"/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446722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889875" y="1677989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960439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9526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317500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562850" y="2981326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7656512" y="2854326"/>
            <a:ext cx="139700" cy="144463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817564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594725" y="5454651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592139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1416051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336087" y="3338514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50087" y="4622801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367506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360997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562850" y="3789364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455614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084264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360997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112871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64125" y="3621089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381000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1250951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18425" y="4568826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496425" y="2185989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364648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645400" y="2460626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776289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369570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983787" y="1968501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08171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1862139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1431926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800101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3076576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8975725" y="3944939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532288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535622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442369" y="1286656"/>
            <a:ext cx="7307262" cy="428468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5424205" y="1288186"/>
            <a:ext cx="1343591" cy="680315"/>
            <a:chOff x="0" y="-20638"/>
            <a:chExt cx="8126927" cy="630238"/>
          </a:xfrm>
        </p:grpSpPr>
        <p:sp>
          <p:nvSpPr>
            <p:cNvPr id="57" name="Rectangle 34"/>
            <p:cNvSpPr>
              <a:spLocks noChangeArrowheads="1"/>
            </p:cNvSpPr>
            <p:nvPr/>
          </p:nvSpPr>
          <p:spPr bwMode="auto">
            <a:xfrm>
              <a:off x="0" y="-20638"/>
              <a:ext cx="2030120" cy="630238"/>
            </a:xfrm>
            <a:prstGeom prst="rect">
              <a:avLst/>
            </a:prstGeom>
            <a:solidFill>
              <a:srgbClr val="F860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Rectangle 35"/>
            <p:cNvSpPr>
              <a:spLocks noChangeArrowheads="1"/>
            </p:cNvSpPr>
            <p:nvPr/>
          </p:nvSpPr>
          <p:spPr bwMode="auto">
            <a:xfrm>
              <a:off x="2030120" y="-20638"/>
              <a:ext cx="2030120" cy="630238"/>
            </a:xfrm>
            <a:prstGeom prst="rect">
              <a:avLst/>
            </a:prstGeom>
            <a:solidFill>
              <a:srgbClr val="FBAF0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Rectangle 36"/>
            <p:cNvSpPr>
              <a:spLocks noChangeArrowheads="1"/>
            </p:cNvSpPr>
            <p:nvPr/>
          </p:nvSpPr>
          <p:spPr bwMode="auto">
            <a:xfrm>
              <a:off x="4060241" y="-20638"/>
              <a:ext cx="2034954" cy="630238"/>
            </a:xfrm>
            <a:prstGeom prst="rect">
              <a:avLst/>
            </a:prstGeom>
            <a:solidFill>
              <a:srgbClr val="04BFB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Rectangle 37"/>
            <p:cNvSpPr>
              <a:spLocks noChangeArrowheads="1"/>
            </p:cNvSpPr>
            <p:nvPr/>
          </p:nvSpPr>
          <p:spPr bwMode="auto">
            <a:xfrm>
              <a:off x="6095195" y="-20638"/>
              <a:ext cx="2031732" cy="630238"/>
            </a:xfrm>
            <a:prstGeom prst="rect">
              <a:avLst/>
            </a:prstGeom>
            <a:solidFill>
              <a:srgbClr val="C769D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5424204" y="2057399"/>
            <a:ext cx="1343592" cy="1079503"/>
          </a:xfrm>
          <a:prstGeom prst="rect">
            <a:avLst/>
          </a:prstGeom>
          <a:solidFill>
            <a:srgbClr val="C769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>
                <a:cs typeface="+mn-ea"/>
                <a:sym typeface="+mn-lt"/>
              </a:rPr>
              <a:t>04</a:t>
            </a:r>
            <a:endParaRPr lang="zh-CN" altLang="en-US" sz="4000">
              <a:cs typeface="+mn-ea"/>
              <a:sym typeface="+mn-lt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5761367" y="4122575"/>
            <a:ext cx="66765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圆角 64"/>
          <p:cNvSpPr/>
          <p:nvPr/>
        </p:nvSpPr>
        <p:spPr>
          <a:xfrm>
            <a:off x="5443618" y="4938910"/>
            <a:ext cx="1428750" cy="308683"/>
          </a:xfrm>
          <a:prstGeom prst="roundRect">
            <a:avLst>
              <a:gd name="adj" fmla="val 50000"/>
            </a:avLst>
          </a:prstGeom>
          <a:solidFill>
            <a:srgbClr val="C769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cs typeface="+mn-ea"/>
                <a:sym typeface="+mn-lt"/>
              </a:rPr>
              <a:t> 2023</a:t>
            </a:r>
            <a:endParaRPr lang="zh-CN" altLang="en-US" sz="1400" dirty="0">
              <a:cs typeface="+mn-ea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388547" y="3453947"/>
            <a:ext cx="3414906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视觉处理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532263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889875" y="763588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46038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-904875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378367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562850" y="2734586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7656512" y="1693185"/>
            <a:ext cx="139700" cy="144463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-96837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594725" y="6310061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-322262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501650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336087" y="3947184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50087" y="5478211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453047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446538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562850" y="4398034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-458787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69863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446538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88197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64125" y="4229759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466541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336550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18425" y="5424236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496425" y="1939249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450189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645400" y="2213886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-138112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455111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983787" y="1054100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93712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947738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3188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517525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3188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-114300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1915435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8975725" y="4553609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593155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596489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91770" y="103473"/>
            <a:ext cx="11531600" cy="644023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879760" y="1114200"/>
            <a:ext cx="43248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任意多边形: 形状 5"/>
          <p:cNvSpPr/>
          <p:nvPr/>
        </p:nvSpPr>
        <p:spPr>
          <a:xfrm>
            <a:off x="-562429" y="1221697"/>
            <a:ext cx="13875657" cy="6137699"/>
          </a:xfrm>
          <a:custGeom>
            <a:avLst/>
            <a:gdLst>
              <a:gd name="connsiteX0" fmla="*/ 0 w 13875657"/>
              <a:gd name="connsiteY0" fmla="*/ 6023429 h 6137699"/>
              <a:gd name="connsiteX1" fmla="*/ 406400 w 13875657"/>
              <a:gd name="connsiteY1" fmla="*/ 5747658 h 6137699"/>
              <a:gd name="connsiteX2" fmla="*/ 2002972 w 13875657"/>
              <a:gd name="connsiteY2" fmla="*/ 2815772 h 6137699"/>
              <a:gd name="connsiteX3" fmla="*/ 5820229 w 13875657"/>
              <a:gd name="connsiteY3" fmla="*/ 2598058 h 6137699"/>
              <a:gd name="connsiteX4" fmla="*/ 8694057 w 13875657"/>
              <a:gd name="connsiteY4" fmla="*/ 1045029 h 6137699"/>
              <a:gd name="connsiteX5" fmla="*/ 12162972 w 13875657"/>
              <a:gd name="connsiteY5" fmla="*/ 1233715 h 6137699"/>
              <a:gd name="connsiteX6" fmla="*/ 13875657 w 13875657"/>
              <a:gd name="connsiteY6" fmla="*/ 0 h 6137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875657" h="6137699">
                <a:moveTo>
                  <a:pt x="0" y="6023429"/>
                </a:moveTo>
                <a:cubicBezTo>
                  <a:pt x="36285" y="6152848"/>
                  <a:pt x="72571" y="6282268"/>
                  <a:pt x="406400" y="5747658"/>
                </a:cubicBezTo>
                <a:cubicBezTo>
                  <a:pt x="740229" y="5213048"/>
                  <a:pt x="1100667" y="3340705"/>
                  <a:pt x="2002972" y="2815772"/>
                </a:cubicBezTo>
                <a:cubicBezTo>
                  <a:pt x="2905277" y="2290839"/>
                  <a:pt x="4705048" y="2893182"/>
                  <a:pt x="5820229" y="2598058"/>
                </a:cubicBezTo>
                <a:cubicBezTo>
                  <a:pt x="6935410" y="2302934"/>
                  <a:pt x="7636933" y="1272419"/>
                  <a:pt x="8694057" y="1045029"/>
                </a:cubicBezTo>
                <a:cubicBezTo>
                  <a:pt x="9751181" y="817639"/>
                  <a:pt x="11299372" y="1407886"/>
                  <a:pt x="12162972" y="1233715"/>
                </a:cubicBezTo>
                <a:cubicBezTo>
                  <a:pt x="13026572" y="1059544"/>
                  <a:pt x="13451114" y="529772"/>
                  <a:pt x="13875657" y="0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986630" y="3565263"/>
            <a:ext cx="976314" cy="976314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1263858" y="3842491"/>
            <a:ext cx="421858" cy="421858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4410204" y="3302198"/>
            <a:ext cx="976314" cy="976314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4687432" y="3579426"/>
            <a:ext cx="421858" cy="421858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7188993" y="1997985"/>
            <a:ext cx="976314" cy="976314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7480826" y="2275213"/>
            <a:ext cx="421858" cy="421858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10166348" y="1827456"/>
            <a:ext cx="976314" cy="976314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10443576" y="2104684"/>
            <a:ext cx="421858" cy="421858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388547" y="428960"/>
            <a:ext cx="341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ADD YOUR 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37160" y="4846320"/>
            <a:ext cx="303974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、在合适角度进行拍照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3079750" y="4398010"/>
            <a:ext cx="363664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、选取四点，进行透视变换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6803420" y="3240694"/>
            <a:ext cx="2425003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、颜色识别，轮廓检测，最值检测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436797" y="2972573"/>
            <a:ext cx="2425003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、坐标变换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1290" y="833755"/>
            <a:ext cx="2717800" cy="20370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9615" y="833755"/>
            <a:ext cx="2795905" cy="2092325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40" y="4021455"/>
            <a:ext cx="2483485" cy="1850390"/>
          </a:xfrm>
          <a:prstGeom prst="rect">
            <a:avLst/>
          </a:prstGeom>
        </p:spPr>
      </p:pic>
      <p:pic>
        <p:nvPicPr>
          <p:cNvPr id="100" name="Picture 99"/>
          <p:cNvPicPr/>
          <p:nvPr/>
        </p:nvPicPr>
        <p:blipFill>
          <a:blip r:embed="rId4"/>
          <a:stretch>
            <a:fillRect/>
          </a:stretch>
        </p:blipFill>
        <p:spPr>
          <a:xfrm>
            <a:off x="9406255" y="3565525"/>
            <a:ext cx="2785745" cy="21844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532263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889875" y="763588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46038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-904875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403041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562850" y="2981326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7656512" y="1939925"/>
            <a:ext cx="139700" cy="144463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-96837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594725" y="6310061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-322262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501650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336087" y="4193924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50087" y="5478211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453047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446538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562850" y="4644774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-458787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69863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446538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112871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64125" y="4476499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466541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336550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18425" y="5424236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496425" y="2185989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450189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645400" y="2460626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-138112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455111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983787" y="1054100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93712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947738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3188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517525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3188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-114300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2162175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8975725" y="4800349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617829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621163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30200" y="208883"/>
            <a:ext cx="11531600" cy="644023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等腰三角形 51"/>
          <p:cNvSpPr/>
          <p:nvPr/>
        </p:nvSpPr>
        <p:spPr>
          <a:xfrm rot="5400000">
            <a:off x="5088233" y="1872298"/>
            <a:ext cx="409575" cy="353082"/>
          </a:xfrm>
          <a:prstGeom prst="triangle">
            <a:avLst/>
          </a:prstGeom>
          <a:solidFill>
            <a:srgbClr val="F8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等腰三角形 76"/>
          <p:cNvSpPr/>
          <p:nvPr/>
        </p:nvSpPr>
        <p:spPr>
          <a:xfrm rot="16200000" flipH="1">
            <a:off x="6647777" y="5465165"/>
            <a:ext cx="409575" cy="353082"/>
          </a:xfrm>
          <a:prstGeom prst="triangle">
            <a:avLst/>
          </a:prstGeom>
          <a:solidFill>
            <a:srgbClr val="C769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1770" y="170180"/>
            <a:ext cx="4670425" cy="4631055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0120" y="1419225"/>
            <a:ext cx="4683760" cy="5088255"/>
          </a:xfrm>
          <a:prstGeom prst="rect">
            <a:avLst/>
          </a:prstGeom>
        </p:spPr>
      </p:pic>
      <p:cxnSp>
        <p:nvCxnSpPr>
          <p:cNvPr id="58" name="Straight Connector 57"/>
          <p:cNvCxnSpPr/>
          <p:nvPr/>
        </p:nvCxnSpPr>
        <p:spPr>
          <a:xfrm flipV="1">
            <a:off x="4861560" y="208915"/>
            <a:ext cx="2501265" cy="621792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6540" y="2628265"/>
            <a:ext cx="10515600" cy="1325563"/>
          </a:xfrm>
        </p:spPr>
        <p:txBody>
          <a:bodyPr>
            <a:noAutofit/>
          </a:bodyPr>
          <a:p>
            <a:r>
              <a:rPr lang="zh-CN" altLang="en-US" sz="9600">
                <a:ea typeface="宋体" panose="02010600030101010101" pitchFamily="2" charset="-122"/>
              </a:rPr>
              <a:t>谢谢老师！</a:t>
            </a:r>
            <a:endParaRPr lang="zh-CN" altLang="en-US" sz="960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446722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597646" y="1677989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960439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9526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317500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270621" y="2981326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7364283" y="2854326"/>
            <a:ext cx="139700" cy="144463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817564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594725" y="5454651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592139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1416051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043858" y="3338514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50087" y="4622801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367506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360997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270621" y="3789364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455614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084264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360997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112871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64125" y="3621089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381000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1250951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18425" y="4568826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204196" y="2185989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364648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353171" y="2460626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776289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369570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691558" y="1968501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08171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1862139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1431926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800101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3076576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8683496" y="3944939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532288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535622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595436" y="1231887"/>
            <a:ext cx="3399631" cy="45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155404" y="1244589"/>
            <a:ext cx="5481241" cy="45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2870709" y="2649454"/>
            <a:ext cx="849085" cy="138946"/>
            <a:chOff x="0" y="-20638"/>
            <a:chExt cx="8126927" cy="630238"/>
          </a:xfrm>
        </p:grpSpPr>
        <p:sp>
          <p:nvSpPr>
            <p:cNvPr id="58" name="Rectangle 34"/>
            <p:cNvSpPr>
              <a:spLocks noChangeArrowheads="1"/>
            </p:cNvSpPr>
            <p:nvPr/>
          </p:nvSpPr>
          <p:spPr bwMode="auto">
            <a:xfrm>
              <a:off x="0" y="-20638"/>
              <a:ext cx="2030120" cy="630238"/>
            </a:xfrm>
            <a:prstGeom prst="rect">
              <a:avLst/>
            </a:prstGeom>
            <a:solidFill>
              <a:srgbClr val="F860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Rectangle 35"/>
            <p:cNvSpPr>
              <a:spLocks noChangeArrowheads="1"/>
            </p:cNvSpPr>
            <p:nvPr/>
          </p:nvSpPr>
          <p:spPr bwMode="auto">
            <a:xfrm>
              <a:off x="2030120" y="-20638"/>
              <a:ext cx="2030120" cy="630238"/>
            </a:xfrm>
            <a:prstGeom prst="rect">
              <a:avLst/>
            </a:prstGeom>
            <a:solidFill>
              <a:srgbClr val="FBAF0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Rectangle 36"/>
            <p:cNvSpPr>
              <a:spLocks noChangeArrowheads="1"/>
            </p:cNvSpPr>
            <p:nvPr/>
          </p:nvSpPr>
          <p:spPr bwMode="auto">
            <a:xfrm>
              <a:off x="4060241" y="-20638"/>
              <a:ext cx="2034954" cy="630238"/>
            </a:xfrm>
            <a:prstGeom prst="rect">
              <a:avLst/>
            </a:prstGeom>
            <a:solidFill>
              <a:srgbClr val="04BFB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Rectangle 37"/>
            <p:cNvSpPr>
              <a:spLocks noChangeArrowheads="1"/>
            </p:cNvSpPr>
            <p:nvPr/>
          </p:nvSpPr>
          <p:spPr bwMode="auto">
            <a:xfrm>
              <a:off x="6095195" y="-20638"/>
              <a:ext cx="2031732" cy="630238"/>
            </a:xfrm>
            <a:prstGeom prst="rect">
              <a:avLst/>
            </a:prstGeom>
            <a:solidFill>
              <a:srgbClr val="C769D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114945" y="1854994"/>
            <a:ext cx="2360612" cy="333375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645816" y="1709676"/>
            <a:ext cx="712786" cy="712786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cs typeface="+mn-ea"/>
                <a:sym typeface="+mn-lt"/>
              </a:rPr>
              <a:t>01</a:t>
            </a:r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5645816" y="2688678"/>
            <a:ext cx="712786" cy="712786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cs typeface="+mn-ea"/>
                <a:sym typeface="+mn-lt"/>
              </a:rPr>
              <a:t>02</a:t>
            </a:r>
            <a:endParaRPr lang="zh-CN" altLang="en-US">
              <a:cs typeface="+mn-ea"/>
              <a:sym typeface="+mn-lt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5645816" y="3667680"/>
            <a:ext cx="712786" cy="712786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cs typeface="+mn-ea"/>
                <a:sym typeface="+mn-lt"/>
              </a:rPr>
              <a:t>03</a:t>
            </a:r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5645816" y="4646681"/>
            <a:ext cx="712786" cy="712786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cs typeface="+mn-ea"/>
                <a:sym typeface="+mn-lt"/>
              </a:rPr>
              <a:t>04</a:t>
            </a:r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805778" y="3349580"/>
            <a:ext cx="29972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目录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3109241" y="4236565"/>
            <a:ext cx="391886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矩形 67"/>
          <p:cNvSpPr/>
          <p:nvPr/>
        </p:nvSpPr>
        <p:spPr>
          <a:xfrm>
            <a:off x="6434393" y="1795692"/>
            <a:ext cx="4001302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机械臂底层驱动设计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6434393" y="2841924"/>
            <a:ext cx="4001302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机械臂逆运动学分析算法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434393" y="4781998"/>
            <a:ext cx="4001302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视觉定位算法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6434393" y="3781744"/>
            <a:ext cx="4001302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通信框架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446722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889875" y="1677989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960439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9526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317500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562850" y="2981326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7656512" y="2854326"/>
            <a:ext cx="139700" cy="144463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817564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594725" y="5454651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592139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1416051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336087" y="3338514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50087" y="4622801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367506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360997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562850" y="3789364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455614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084264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360997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112871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64125" y="3621089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381000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1250951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18425" y="4568826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496425" y="2185989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364648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645400" y="2460626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776289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369570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983787" y="1968501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08171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1862139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1431926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800101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3076576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8975725" y="3944939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532288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535622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442369" y="1286656"/>
            <a:ext cx="7307262" cy="428468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5424205" y="1288186"/>
            <a:ext cx="1343591" cy="680315"/>
            <a:chOff x="0" y="-20638"/>
            <a:chExt cx="8126927" cy="630238"/>
          </a:xfrm>
        </p:grpSpPr>
        <p:sp>
          <p:nvSpPr>
            <p:cNvPr id="57" name="Rectangle 34"/>
            <p:cNvSpPr>
              <a:spLocks noChangeArrowheads="1"/>
            </p:cNvSpPr>
            <p:nvPr/>
          </p:nvSpPr>
          <p:spPr bwMode="auto">
            <a:xfrm>
              <a:off x="0" y="-20638"/>
              <a:ext cx="2030120" cy="630238"/>
            </a:xfrm>
            <a:prstGeom prst="rect">
              <a:avLst/>
            </a:prstGeom>
            <a:solidFill>
              <a:srgbClr val="F860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Rectangle 35"/>
            <p:cNvSpPr>
              <a:spLocks noChangeArrowheads="1"/>
            </p:cNvSpPr>
            <p:nvPr/>
          </p:nvSpPr>
          <p:spPr bwMode="auto">
            <a:xfrm>
              <a:off x="2030120" y="-20638"/>
              <a:ext cx="2030120" cy="630238"/>
            </a:xfrm>
            <a:prstGeom prst="rect">
              <a:avLst/>
            </a:prstGeom>
            <a:solidFill>
              <a:srgbClr val="FBAF0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Rectangle 36"/>
            <p:cNvSpPr>
              <a:spLocks noChangeArrowheads="1"/>
            </p:cNvSpPr>
            <p:nvPr/>
          </p:nvSpPr>
          <p:spPr bwMode="auto">
            <a:xfrm>
              <a:off x="4060241" y="-20638"/>
              <a:ext cx="2034954" cy="630238"/>
            </a:xfrm>
            <a:prstGeom prst="rect">
              <a:avLst/>
            </a:prstGeom>
            <a:solidFill>
              <a:srgbClr val="04BFB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Rectangle 37"/>
            <p:cNvSpPr>
              <a:spLocks noChangeArrowheads="1"/>
            </p:cNvSpPr>
            <p:nvPr/>
          </p:nvSpPr>
          <p:spPr bwMode="auto">
            <a:xfrm>
              <a:off x="6095195" y="-20638"/>
              <a:ext cx="2031732" cy="630238"/>
            </a:xfrm>
            <a:prstGeom prst="rect">
              <a:avLst/>
            </a:prstGeom>
            <a:solidFill>
              <a:srgbClr val="C769D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5424204" y="2057399"/>
            <a:ext cx="1343592" cy="1079503"/>
          </a:xfrm>
          <a:prstGeom prst="rect">
            <a:avLst/>
          </a:prstGeom>
          <a:solidFill>
            <a:srgbClr val="F8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>
                <a:cs typeface="+mn-ea"/>
                <a:sym typeface="+mn-lt"/>
              </a:rPr>
              <a:t>01</a:t>
            </a:r>
            <a:endParaRPr lang="zh-CN" altLang="en-US" sz="4000">
              <a:cs typeface="+mn-ea"/>
              <a:sym typeface="+mn-lt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5761367" y="4122575"/>
            <a:ext cx="66765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圆角 64"/>
          <p:cNvSpPr/>
          <p:nvPr/>
        </p:nvSpPr>
        <p:spPr>
          <a:xfrm>
            <a:off x="5435998" y="4938910"/>
            <a:ext cx="1428750" cy="308683"/>
          </a:xfrm>
          <a:prstGeom prst="roundRect">
            <a:avLst>
              <a:gd name="adj" fmla="val 50000"/>
            </a:avLst>
          </a:prstGeom>
          <a:solidFill>
            <a:srgbClr val="F8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cs typeface="+mn-ea"/>
                <a:sym typeface="+mn-lt"/>
              </a:rPr>
              <a:t>2023</a:t>
            </a:r>
            <a:endParaRPr lang="zh-CN" altLang="en-US" sz="1400" dirty="0">
              <a:cs typeface="+mn-ea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388547" y="3453947"/>
            <a:ext cx="3414906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机械臂底层驱动设计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532263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889875" y="763588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46038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-904875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403041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587911" y="2358773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-96837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619786" y="5687508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-322262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501650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361148" y="3571371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75148" y="4855658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453047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446538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587911" y="4022221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-458787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69863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446538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112871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89186" y="3853946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466541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336550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43486" y="4801683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521486" y="1563436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450189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670461" y="1838073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-138112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455111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983787" y="1054100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93712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947738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3188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517525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3188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-114300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2162175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9000786" y="4177796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617829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621163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30200" y="208883"/>
            <a:ext cx="11531600" cy="644023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879760" y="1114200"/>
            <a:ext cx="43248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图片 48"/>
          <p:cNvPicPr>
            <a:picLocks noChangeAspect="1"/>
          </p:cNvPicPr>
          <p:nvPr/>
        </p:nvPicPr>
        <p:blipFill>
          <a:blip r:embed="rId1"/>
          <a:srcRect l="33935" t="525" r="20558"/>
          <a:stretch>
            <a:fillRect/>
          </a:stretch>
        </p:blipFill>
        <p:spPr>
          <a:xfrm>
            <a:off x="1256564" y="1676838"/>
            <a:ext cx="2983650" cy="4356327"/>
          </a:xfrm>
          <a:custGeom>
            <a:avLst/>
            <a:gdLst>
              <a:gd name="connsiteX0" fmla="*/ 0 w 2821805"/>
              <a:gd name="connsiteY0" fmla="*/ 0 h 4120023"/>
              <a:gd name="connsiteX1" fmla="*/ 2821805 w 2821805"/>
              <a:gd name="connsiteY1" fmla="*/ 0 h 4120023"/>
              <a:gd name="connsiteX2" fmla="*/ 2821805 w 2821805"/>
              <a:gd name="connsiteY2" fmla="*/ 4120023 h 4120023"/>
              <a:gd name="connsiteX3" fmla="*/ 0 w 2821805"/>
              <a:gd name="connsiteY3" fmla="*/ 4120023 h 4120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1805" h="4120023">
                <a:moveTo>
                  <a:pt x="0" y="0"/>
                </a:moveTo>
                <a:lnTo>
                  <a:pt x="2821805" y="0"/>
                </a:lnTo>
                <a:lnTo>
                  <a:pt x="2821805" y="4120023"/>
                </a:lnTo>
                <a:lnTo>
                  <a:pt x="0" y="4120023"/>
                </a:lnTo>
                <a:close/>
              </a:path>
            </a:pathLst>
          </a:custGeom>
        </p:spPr>
      </p:pic>
      <p:sp>
        <p:nvSpPr>
          <p:cNvPr id="59" name="矩形 58"/>
          <p:cNvSpPr/>
          <p:nvPr/>
        </p:nvSpPr>
        <p:spPr>
          <a:xfrm>
            <a:off x="4805363" y="2119852"/>
            <a:ext cx="279815" cy="279815"/>
          </a:xfrm>
          <a:prstGeom prst="rect">
            <a:avLst/>
          </a:prstGeom>
          <a:solidFill>
            <a:srgbClr val="FBAF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805363" y="3341954"/>
            <a:ext cx="279815" cy="279815"/>
          </a:xfrm>
          <a:prstGeom prst="rect">
            <a:avLst/>
          </a:prstGeom>
          <a:solidFill>
            <a:srgbClr val="04B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4805363" y="4564056"/>
            <a:ext cx="279815" cy="279815"/>
          </a:xfrm>
          <a:prstGeom prst="rect">
            <a:avLst/>
          </a:prstGeom>
          <a:solidFill>
            <a:srgbClr val="C769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388547" y="428960"/>
            <a:ext cx="3414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ADD YOUR 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5259070" y="2048510"/>
            <a:ext cx="712343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利用定时器产生的中断产生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PWM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波形串口中断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5259070" y="3282950"/>
            <a:ext cx="503047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使用串口中断接受舵机角度信息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2" name="矩形 77"/>
          <p:cNvSpPr/>
          <p:nvPr/>
        </p:nvSpPr>
        <p:spPr>
          <a:xfrm>
            <a:off x="5267325" y="4527550"/>
            <a:ext cx="5030470" cy="39878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将串口接收到的数据转换后发送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446722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889875" y="1677989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960439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9526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317500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562850" y="2981326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7656512" y="2854326"/>
            <a:ext cx="139700" cy="144463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817564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594725" y="5454651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592139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1416051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336087" y="3338514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50087" y="4622801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367506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360997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562850" y="3789364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455614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084264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360997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112871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64125" y="3621089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381000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1250951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18425" y="4568826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496425" y="2185989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364648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645400" y="2460626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776289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369570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983787" y="1968501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08171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1862139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1431926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800101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3076576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8975725" y="3944939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532288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535622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442369" y="1286656"/>
            <a:ext cx="7307262" cy="428468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5424205" y="1288186"/>
            <a:ext cx="1343591" cy="680315"/>
            <a:chOff x="0" y="-20638"/>
            <a:chExt cx="8126927" cy="630238"/>
          </a:xfrm>
        </p:grpSpPr>
        <p:sp>
          <p:nvSpPr>
            <p:cNvPr id="57" name="Rectangle 34"/>
            <p:cNvSpPr>
              <a:spLocks noChangeArrowheads="1"/>
            </p:cNvSpPr>
            <p:nvPr/>
          </p:nvSpPr>
          <p:spPr bwMode="auto">
            <a:xfrm>
              <a:off x="0" y="-20638"/>
              <a:ext cx="2030120" cy="630238"/>
            </a:xfrm>
            <a:prstGeom prst="rect">
              <a:avLst/>
            </a:prstGeom>
            <a:solidFill>
              <a:srgbClr val="F860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Rectangle 35"/>
            <p:cNvSpPr>
              <a:spLocks noChangeArrowheads="1"/>
            </p:cNvSpPr>
            <p:nvPr/>
          </p:nvSpPr>
          <p:spPr bwMode="auto">
            <a:xfrm>
              <a:off x="2030120" y="-20638"/>
              <a:ext cx="2030120" cy="630238"/>
            </a:xfrm>
            <a:prstGeom prst="rect">
              <a:avLst/>
            </a:prstGeom>
            <a:solidFill>
              <a:srgbClr val="FBAF0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Rectangle 36"/>
            <p:cNvSpPr>
              <a:spLocks noChangeArrowheads="1"/>
            </p:cNvSpPr>
            <p:nvPr/>
          </p:nvSpPr>
          <p:spPr bwMode="auto">
            <a:xfrm>
              <a:off x="4060241" y="-20638"/>
              <a:ext cx="2034954" cy="630238"/>
            </a:xfrm>
            <a:prstGeom prst="rect">
              <a:avLst/>
            </a:prstGeom>
            <a:solidFill>
              <a:srgbClr val="04BFB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Rectangle 37"/>
            <p:cNvSpPr>
              <a:spLocks noChangeArrowheads="1"/>
            </p:cNvSpPr>
            <p:nvPr/>
          </p:nvSpPr>
          <p:spPr bwMode="auto">
            <a:xfrm>
              <a:off x="6095195" y="-20638"/>
              <a:ext cx="2031732" cy="630238"/>
            </a:xfrm>
            <a:prstGeom prst="rect">
              <a:avLst/>
            </a:prstGeom>
            <a:solidFill>
              <a:srgbClr val="C769D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5424204" y="2057399"/>
            <a:ext cx="1343592" cy="1079503"/>
          </a:xfrm>
          <a:prstGeom prst="rect">
            <a:avLst/>
          </a:prstGeom>
          <a:solidFill>
            <a:srgbClr val="FBAF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>
                <a:cs typeface="+mn-ea"/>
                <a:sym typeface="+mn-lt"/>
              </a:rPr>
              <a:t>02</a:t>
            </a:r>
            <a:endParaRPr lang="zh-CN" altLang="en-US" sz="4000">
              <a:cs typeface="+mn-ea"/>
              <a:sym typeface="+mn-lt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5761367" y="4122575"/>
            <a:ext cx="66765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圆角 64"/>
          <p:cNvSpPr/>
          <p:nvPr/>
        </p:nvSpPr>
        <p:spPr>
          <a:xfrm>
            <a:off x="5435998" y="4938910"/>
            <a:ext cx="1428750" cy="308683"/>
          </a:xfrm>
          <a:prstGeom prst="roundRect">
            <a:avLst>
              <a:gd name="adj" fmla="val 50000"/>
            </a:avLst>
          </a:prstGeom>
          <a:solidFill>
            <a:srgbClr val="FBAF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cs typeface="+mn-ea"/>
                <a:sym typeface="+mn-lt"/>
              </a:rPr>
              <a:t>2020</a:t>
            </a:r>
            <a:endParaRPr lang="zh-CN" altLang="en-US" sz="1400" dirty="0">
              <a:cs typeface="+mn-ea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388547" y="3453947"/>
            <a:ext cx="3414906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机械臂逆运动学分析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280035" y="1052830"/>
            <a:ext cx="3263265" cy="435165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6411595" y="979170"/>
            <a:ext cx="2900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1</a:t>
            </a:r>
            <a:r>
              <a:rPr lang="zh-CN" altLang="en-US">
                <a:ea typeface="宋体" panose="02010600030101010101" pitchFamily="2" charset="-122"/>
              </a:rPr>
              <a:t>、舵机云台转角计算</a:t>
            </a:r>
            <a:r>
              <a:rPr lang="en-US" altLang="zh-CN">
                <a:ea typeface="宋体" panose="02010600030101010101" pitchFamily="2" charset="-122"/>
              </a:rPr>
              <a:t>(180)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419850" y="2201545"/>
            <a:ext cx="2926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ea typeface="宋体" panose="02010600030101010101" pitchFamily="2" charset="-122"/>
              </a:rPr>
              <a:t>3</a:t>
            </a:r>
            <a:r>
              <a:rPr lang="zh-CN" altLang="en-US">
                <a:ea typeface="宋体" panose="02010600030101010101" pitchFamily="2" charset="-122"/>
              </a:rPr>
              <a:t>、关节</a:t>
            </a:r>
            <a:r>
              <a:rPr lang="en-US" altLang="zh-CN">
                <a:ea typeface="宋体" panose="02010600030101010101" pitchFamily="2" charset="-122"/>
              </a:rPr>
              <a:t>2</a:t>
            </a:r>
            <a:r>
              <a:rPr lang="zh-CN" altLang="en-US">
                <a:ea typeface="宋体" panose="02010600030101010101" pitchFamily="2" charset="-122"/>
              </a:rPr>
              <a:t>、</a:t>
            </a:r>
            <a:r>
              <a:rPr lang="en-US" altLang="zh-CN">
                <a:ea typeface="宋体" panose="02010600030101010101" pitchFamily="2" charset="-122"/>
              </a:rPr>
              <a:t>3</a:t>
            </a:r>
            <a:r>
              <a:rPr lang="zh-CN" altLang="en-US">
                <a:ea typeface="宋体" panose="02010600030101010101" pitchFamily="2" charset="-122"/>
              </a:rPr>
              <a:t>转角计算</a:t>
            </a:r>
            <a:r>
              <a:rPr lang="en-US" altLang="zh-CN">
                <a:ea typeface="宋体" panose="02010600030101010101" pitchFamily="2" charset="-122"/>
              </a:rPr>
              <a:t>(180)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419850" y="1574165"/>
            <a:ext cx="213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2</a:t>
            </a:r>
            <a:r>
              <a:rPr lang="zh-CN" altLang="en-US">
                <a:ea typeface="宋体" panose="02010600030101010101" pitchFamily="2" charset="-122"/>
              </a:rPr>
              <a:t>、目标点相似变换</a:t>
            </a:r>
            <a:endParaRPr lang="en-US" altLang="zh-CN">
              <a:ea typeface="宋体" panose="02010600030101010101" pitchFamily="2" charset="-122"/>
            </a:endParaRPr>
          </a:p>
        </p:txBody>
      </p:sp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199890" y="3072130"/>
            <a:ext cx="7519035" cy="24161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446722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889875" y="1677989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960439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9526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317500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562850" y="2981326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7656512" y="2854326"/>
            <a:ext cx="139700" cy="144463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817564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594725" y="5454651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592139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1416051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336087" y="3338514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50087" y="4622801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367506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360997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562850" y="3789364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455614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084264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360997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112871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64125" y="3621089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381000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1250951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18425" y="4568826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496425" y="2185989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364648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645400" y="2460626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776289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369570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983787" y="1968501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08171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1862139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1431926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17589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800101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3076576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8975725" y="3944939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532288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535622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442369" y="1286656"/>
            <a:ext cx="7307262" cy="428468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5424205" y="1288186"/>
            <a:ext cx="1343591" cy="680315"/>
            <a:chOff x="0" y="-20638"/>
            <a:chExt cx="8126927" cy="630238"/>
          </a:xfrm>
        </p:grpSpPr>
        <p:sp>
          <p:nvSpPr>
            <p:cNvPr id="57" name="Rectangle 34"/>
            <p:cNvSpPr>
              <a:spLocks noChangeArrowheads="1"/>
            </p:cNvSpPr>
            <p:nvPr/>
          </p:nvSpPr>
          <p:spPr bwMode="auto">
            <a:xfrm>
              <a:off x="0" y="-20638"/>
              <a:ext cx="2030120" cy="630238"/>
            </a:xfrm>
            <a:prstGeom prst="rect">
              <a:avLst/>
            </a:prstGeom>
            <a:solidFill>
              <a:srgbClr val="F8607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Rectangle 35"/>
            <p:cNvSpPr>
              <a:spLocks noChangeArrowheads="1"/>
            </p:cNvSpPr>
            <p:nvPr/>
          </p:nvSpPr>
          <p:spPr bwMode="auto">
            <a:xfrm>
              <a:off x="2030120" y="-20638"/>
              <a:ext cx="2030120" cy="630238"/>
            </a:xfrm>
            <a:prstGeom prst="rect">
              <a:avLst/>
            </a:prstGeom>
            <a:solidFill>
              <a:srgbClr val="FBAF0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Rectangle 36"/>
            <p:cNvSpPr>
              <a:spLocks noChangeArrowheads="1"/>
            </p:cNvSpPr>
            <p:nvPr/>
          </p:nvSpPr>
          <p:spPr bwMode="auto">
            <a:xfrm>
              <a:off x="4060241" y="-20638"/>
              <a:ext cx="2034954" cy="630238"/>
            </a:xfrm>
            <a:prstGeom prst="rect">
              <a:avLst/>
            </a:prstGeom>
            <a:solidFill>
              <a:srgbClr val="04BFB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Rectangle 37"/>
            <p:cNvSpPr>
              <a:spLocks noChangeArrowheads="1"/>
            </p:cNvSpPr>
            <p:nvPr/>
          </p:nvSpPr>
          <p:spPr bwMode="auto">
            <a:xfrm>
              <a:off x="6095195" y="-20638"/>
              <a:ext cx="2031732" cy="630238"/>
            </a:xfrm>
            <a:prstGeom prst="rect">
              <a:avLst/>
            </a:prstGeom>
            <a:solidFill>
              <a:srgbClr val="C769D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5424204" y="2057399"/>
            <a:ext cx="1343592" cy="1079503"/>
          </a:xfrm>
          <a:prstGeom prst="rect">
            <a:avLst/>
          </a:prstGeom>
          <a:solidFill>
            <a:srgbClr val="04B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>
                <a:cs typeface="+mn-ea"/>
                <a:sym typeface="+mn-lt"/>
              </a:rPr>
              <a:t>03</a:t>
            </a:r>
            <a:endParaRPr lang="zh-CN" altLang="en-US" sz="4000">
              <a:cs typeface="+mn-ea"/>
              <a:sym typeface="+mn-lt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5761367" y="4122575"/>
            <a:ext cx="66765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圆角 64"/>
          <p:cNvSpPr/>
          <p:nvPr/>
        </p:nvSpPr>
        <p:spPr>
          <a:xfrm>
            <a:off x="5435998" y="4938910"/>
            <a:ext cx="1428750" cy="308683"/>
          </a:xfrm>
          <a:prstGeom prst="roundRect">
            <a:avLst>
              <a:gd name="adj" fmla="val 50000"/>
            </a:avLst>
          </a:prstGeom>
          <a:solidFill>
            <a:srgbClr val="04B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cs typeface="+mn-ea"/>
                <a:sym typeface="+mn-lt"/>
              </a:rPr>
              <a:t>2023</a:t>
            </a:r>
            <a:endParaRPr lang="zh-CN" altLang="en-US" sz="1400" dirty="0">
              <a:cs typeface="+mn-ea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388547" y="3453947"/>
            <a:ext cx="3414906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ea typeface="宋体" panose="02010600030101010101" pitchFamily="2" charset="-122"/>
                <a:cs typeface="+mn-ea"/>
                <a:sym typeface="+mn-lt"/>
              </a:rPr>
              <a:t>通信架构设计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ea typeface="宋体" panose="02010600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2855912" y="5322636"/>
            <a:ext cx="1428750" cy="1422400"/>
          </a:xfrm>
          <a:custGeom>
            <a:avLst/>
            <a:gdLst>
              <a:gd name="T0" fmla="*/ 336 w 349"/>
              <a:gd name="T1" fmla="*/ 0 h 347"/>
              <a:gd name="T2" fmla="*/ 328 w 349"/>
              <a:gd name="T3" fmla="*/ 3 h 347"/>
              <a:gd name="T4" fmla="*/ 4 w 349"/>
              <a:gd name="T5" fmla="*/ 327 h 347"/>
              <a:gd name="T6" fmla="*/ 4 w 349"/>
              <a:gd name="T7" fmla="*/ 344 h 347"/>
              <a:gd name="T8" fmla="*/ 13 w 349"/>
              <a:gd name="T9" fmla="*/ 347 h 347"/>
              <a:gd name="T10" fmla="*/ 21 w 349"/>
              <a:gd name="T11" fmla="*/ 344 h 347"/>
              <a:gd name="T12" fmla="*/ 345 w 349"/>
              <a:gd name="T13" fmla="*/ 20 h 347"/>
              <a:gd name="T14" fmla="*/ 345 w 349"/>
              <a:gd name="T15" fmla="*/ 3 h 347"/>
              <a:gd name="T16" fmla="*/ 336 w 349"/>
              <a:gd name="T1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9" h="347">
                <a:moveTo>
                  <a:pt x="336" y="0"/>
                </a:moveTo>
                <a:cubicBezTo>
                  <a:pt x="333" y="0"/>
                  <a:pt x="330" y="1"/>
                  <a:pt x="328" y="3"/>
                </a:cubicBezTo>
                <a:cubicBezTo>
                  <a:pt x="4" y="327"/>
                  <a:pt x="4" y="327"/>
                  <a:pt x="4" y="327"/>
                </a:cubicBezTo>
                <a:cubicBezTo>
                  <a:pt x="0" y="332"/>
                  <a:pt x="0" y="339"/>
                  <a:pt x="4" y="344"/>
                </a:cubicBezTo>
                <a:cubicBezTo>
                  <a:pt x="7" y="346"/>
                  <a:pt x="10" y="347"/>
                  <a:pt x="13" y="347"/>
                </a:cubicBezTo>
                <a:cubicBezTo>
                  <a:pt x="16" y="347"/>
                  <a:pt x="19" y="346"/>
                  <a:pt x="21" y="344"/>
                </a:cubicBezTo>
                <a:cubicBezTo>
                  <a:pt x="345" y="20"/>
                  <a:pt x="345" y="20"/>
                  <a:pt x="345" y="20"/>
                </a:cubicBezTo>
                <a:cubicBezTo>
                  <a:pt x="349" y="16"/>
                  <a:pt x="349" y="8"/>
                  <a:pt x="345" y="3"/>
                </a:cubicBezTo>
                <a:cubicBezTo>
                  <a:pt x="342" y="1"/>
                  <a:pt x="339" y="0"/>
                  <a:pt x="336" y="0"/>
                </a:cubicBezTo>
              </a:path>
            </a:pathLst>
          </a:cu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7889875" y="763588"/>
            <a:ext cx="1446213" cy="1443038"/>
          </a:xfrm>
          <a:custGeom>
            <a:avLst/>
            <a:gdLst>
              <a:gd name="T0" fmla="*/ 16 w 353"/>
              <a:gd name="T1" fmla="*/ 337 h 352"/>
              <a:gd name="T2" fmla="*/ 16 w 353"/>
              <a:gd name="T3" fmla="*/ 337 h 352"/>
              <a:gd name="T4" fmla="*/ 16 w 353"/>
              <a:gd name="T5" fmla="*/ 279 h 352"/>
              <a:gd name="T6" fmla="*/ 279 w 353"/>
              <a:gd name="T7" fmla="*/ 16 h 352"/>
              <a:gd name="T8" fmla="*/ 337 w 353"/>
              <a:gd name="T9" fmla="*/ 16 h 352"/>
              <a:gd name="T10" fmla="*/ 337 w 353"/>
              <a:gd name="T11" fmla="*/ 74 h 352"/>
              <a:gd name="T12" fmla="*/ 74 w 353"/>
              <a:gd name="T13" fmla="*/ 337 h 352"/>
              <a:gd name="T14" fmla="*/ 16 w 353"/>
              <a:gd name="T15" fmla="*/ 33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3" h="352">
                <a:moveTo>
                  <a:pt x="16" y="337"/>
                </a:moveTo>
                <a:cubicBezTo>
                  <a:pt x="16" y="337"/>
                  <a:pt x="16" y="337"/>
                  <a:pt x="16" y="337"/>
                </a:cubicBezTo>
                <a:cubicBezTo>
                  <a:pt x="0" y="321"/>
                  <a:pt x="0" y="295"/>
                  <a:pt x="16" y="279"/>
                </a:cubicBezTo>
                <a:cubicBezTo>
                  <a:pt x="279" y="16"/>
                  <a:pt x="279" y="16"/>
                  <a:pt x="279" y="16"/>
                </a:cubicBezTo>
                <a:cubicBezTo>
                  <a:pt x="295" y="0"/>
                  <a:pt x="321" y="0"/>
                  <a:pt x="337" y="16"/>
                </a:cubicBezTo>
                <a:cubicBezTo>
                  <a:pt x="353" y="32"/>
                  <a:pt x="353" y="58"/>
                  <a:pt x="337" y="74"/>
                </a:cubicBezTo>
                <a:cubicBezTo>
                  <a:pt x="74" y="337"/>
                  <a:pt x="74" y="337"/>
                  <a:pt x="74" y="337"/>
                </a:cubicBezTo>
                <a:cubicBezTo>
                  <a:pt x="58" y="352"/>
                  <a:pt x="32" y="352"/>
                  <a:pt x="16" y="337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564062" y="46038"/>
            <a:ext cx="1811338" cy="1808163"/>
          </a:xfrm>
          <a:custGeom>
            <a:avLst/>
            <a:gdLst>
              <a:gd name="T0" fmla="*/ 34 w 442"/>
              <a:gd name="T1" fmla="*/ 408 h 441"/>
              <a:gd name="T2" fmla="*/ 34 w 442"/>
              <a:gd name="T3" fmla="*/ 287 h 441"/>
              <a:gd name="T4" fmla="*/ 287 w 442"/>
              <a:gd name="T5" fmla="*/ 33 h 441"/>
              <a:gd name="T6" fmla="*/ 408 w 442"/>
              <a:gd name="T7" fmla="*/ 33 h 441"/>
              <a:gd name="T8" fmla="*/ 408 w 442"/>
              <a:gd name="T9" fmla="*/ 33 h 441"/>
              <a:gd name="T10" fmla="*/ 408 w 442"/>
              <a:gd name="T11" fmla="*/ 154 h 441"/>
              <a:gd name="T12" fmla="*/ 155 w 442"/>
              <a:gd name="T13" fmla="*/ 408 h 441"/>
              <a:gd name="T14" fmla="*/ 34 w 442"/>
              <a:gd name="T15" fmla="*/ 408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2" h="441">
                <a:moveTo>
                  <a:pt x="34" y="408"/>
                </a:moveTo>
                <a:cubicBezTo>
                  <a:pt x="0" y="374"/>
                  <a:pt x="0" y="320"/>
                  <a:pt x="34" y="287"/>
                </a:cubicBezTo>
                <a:cubicBezTo>
                  <a:pt x="287" y="33"/>
                  <a:pt x="287" y="33"/>
                  <a:pt x="287" y="33"/>
                </a:cubicBezTo>
                <a:cubicBezTo>
                  <a:pt x="321" y="0"/>
                  <a:pt x="375" y="0"/>
                  <a:pt x="408" y="33"/>
                </a:cubicBezTo>
                <a:cubicBezTo>
                  <a:pt x="408" y="33"/>
                  <a:pt x="408" y="33"/>
                  <a:pt x="408" y="33"/>
                </a:cubicBezTo>
                <a:cubicBezTo>
                  <a:pt x="442" y="66"/>
                  <a:pt x="442" y="121"/>
                  <a:pt x="408" y="154"/>
                </a:cubicBezTo>
                <a:cubicBezTo>
                  <a:pt x="155" y="408"/>
                  <a:pt x="155" y="408"/>
                  <a:pt x="155" y="408"/>
                </a:cubicBezTo>
                <a:cubicBezTo>
                  <a:pt x="121" y="441"/>
                  <a:pt x="67" y="441"/>
                  <a:pt x="34" y="408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10418762" y="-904875"/>
            <a:ext cx="1806575" cy="1811338"/>
          </a:xfrm>
          <a:custGeom>
            <a:avLst/>
            <a:gdLst>
              <a:gd name="T0" fmla="*/ 33 w 441"/>
              <a:gd name="T1" fmla="*/ 408 h 442"/>
              <a:gd name="T2" fmla="*/ 33 w 441"/>
              <a:gd name="T3" fmla="*/ 408 h 442"/>
              <a:gd name="T4" fmla="*/ 33 w 441"/>
              <a:gd name="T5" fmla="*/ 287 h 442"/>
              <a:gd name="T6" fmla="*/ 287 w 441"/>
              <a:gd name="T7" fmla="*/ 34 h 442"/>
              <a:gd name="T8" fmla="*/ 408 w 441"/>
              <a:gd name="T9" fmla="*/ 34 h 442"/>
              <a:gd name="T10" fmla="*/ 408 w 441"/>
              <a:gd name="T11" fmla="*/ 155 h 442"/>
              <a:gd name="T12" fmla="*/ 154 w 441"/>
              <a:gd name="T13" fmla="*/ 408 h 442"/>
              <a:gd name="T14" fmla="*/ 33 w 441"/>
              <a:gd name="T15" fmla="*/ 40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442">
                <a:moveTo>
                  <a:pt x="33" y="408"/>
                </a:moveTo>
                <a:cubicBezTo>
                  <a:pt x="33" y="408"/>
                  <a:pt x="33" y="408"/>
                  <a:pt x="33" y="408"/>
                </a:cubicBezTo>
                <a:cubicBezTo>
                  <a:pt x="0" y="375"/>
                  <a:pt x="0" y="321"/>
                  <a:pt x="33" y="287"/>
                </a:cubicBezTo>
                <a:cubicBezTo>
                  <a:pt x="287" y="34"/>
                  <a:pt x="287" y="34"/>
                  <a:pt x="287" y="34"/>
                </a:cubicBezTo>
                <a:cubicBezTo>
                  <a:pt x="320" y="0"/>
                  <a:pt x="374" y="0"/>
                  <a:pt x="408" y="34"/>
                </a:cubicBezTo>
                <a:cubicBezTo>
                  <a:pt x="441" y="67"/>
                  <a:pt x="441" y="121"/>
                  <a:pt x="408" y="155"/>
                </a:cubicBezTo>
                <a:cubicBezTo>
                  <a:pt x="154" y="408"/>
                  <a:pt x="154" y="408"/>
                  <a:pt x="154" y="408"/>
                </a:cubicBezTo>
                <a:cubicBezTo>
                  <a:pt x="121" y="442"/>
                  <a:pt x="66" y="442"/>
                  <a:pt x="33" y="408"/>
                </a:cubicBezTo>
                <a:close/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044575" y="4030411"/>
            <a:ext cx="2311400" cy="2222500"/>
          </a:xfrm>
          <a:custGeom>
            <a:avLst/>
            <a:gdLst>
              <a:gd name="T0" fmla="*/ 444 w 564"/>
              <a:gd name="T1" fmla="*/ 0 h 542"/>
              <a:gd name="T2" fmla="*/ 367 w 564"/>
              <a:gd name="T3" fmla="*/ 32 h 542"/>
              <a:gd name="T4" fmla="*/ 42 w 564"/>
              <a:gd name="T5" fmla="*/ 356 h 542"/>
              <a:gd name="T6" fmla="*/ 42 w 564"/>
              <a:gd name="T7" fmla="*/ 510 h 542"/>
              <a:gd name="T8" fmla="*/ 120 w 564"/>
              <a:gd name="T9" fmla="*/ 542 h 542"/>
              <a:gd name="T10" fmla="*/ 197 w 564"/>
              <a:gd name="T11" fmla="*/ 510 h 542"/>
              <a:gd name="T12" fmla="*/ 521 w 564"/>
              <a:gd name="T13" fmla="*/ 186 h 542"/>
              <a:gd name="T14" fmla="*/ 521 w 564"/>
              <a:gd name="T15" fmla="*/ 32 h 542"/>
              <a:gd name="T16" fmla="*/ 444 w 564"/>
              <a:gd name="T17" fmla="*/ 0 h 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4" h="542">
                <a:moveTo>
                  <a:pt x="444" y="0"/>
                </a:moveTo>
                <a:cubicBezTo>
                  <a:pt x="416" y="0"/>
                  <a:pt x="388" y="10"/>
                  <a:pt x="367" y="32"/>
                </a:cubicBezTo>
                <a:cubicBezTo>
                  <a:pt x="42" y="356"/>
                  <a:pt x="42" y="356"/>
                  <a:pt x="42" y="356"/>
                </a:cubicBezTo>
                <a:cubicBezTo>
                  <a:pt x="0" y="398"/>
                  <a:pt x="0" y="468"/>
                  <a:pt x="42" y="510"/>
                </a:cubicBezTo>
                <a:cubicBezTo>
                  <a:pt x="64" y="532"/>
                  <a:pt x="92" y="542"/>
                  <a:pt x="120" y="542"/>
                </a:cubicBezTo>
                <a:cubicBezTo>
                  <a:pt x="148" y="542"/>
                  <a:pt x="176" y="532"/>
                  <a:pt x="197" y="510"/>
                </a:cubicBezTo>
                <a:cubicBezTo>
                  <a:pt x="521" y="186"/>
                  <a:pt x="521" y="186"/>
                  <a:pt x="521" y="186"/>
                </a:cubicBezTo>
                <a:cubicBezTo>
                  <a:pt x="564" y="144"/>
                  <a:pt x="564" y="74"/>
                  <a:pt x="521" y="32"/>
                </a:cubicBezTo>
                <a:cubicBezTo>
                  <a:pt x="500" y="10"/>
                  <a:pt x="472" y="0"/>
                  <a:pt x="444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7562850" y="2981326"/>
            <a:ext cx="1498600" cy="1497013"/>
          </a:xfrm>
          <a:custGeom>
            <a:avLst/>
            <a:gdLst>
              <a:gd name="T0" fmla="*/ 13 w 366"/>
              <a:gd name="T1" fmla="*/ 353 h 365"/>
              <a:gd name="T2" fmla="*/ 13 w 366"/>
              <a:gd name="T3" fmla="*/ 308 h 365"/>
              <a:gd name="T4" fmla="*/ 309 w 366"/>
              <a:gd name="T5" fmla="*/ 12 h 365"/>
              <a:gd name="T6" fmla="*/ 353 w 366"/>
              <a:gd name="T7" fmla="*/ 12 h 365"/>
              <a:gd name="T8" fmla="*/ 353 w 366"/>
              <a:gd name="T9" fmla="*/ 57 h 365"/>
              <a:gd name="T10" fmla="*/ 57 w 366"/>
              <a:gd name="T11" fmla="*/ 353 h 365"/>
              <a:gd name="T12" fmla="*/ 13 w 366"/>
              <a:gd name="T13" fmla="*/ 35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6" h="365">
                <a:moveTo>
                  <a:pt x="13" y="353"/>
                </a:moveTo>
                <a:cubicBezTo>
                  <a:pt x="0" y="340"/>
                  <a:pt x="0" y="320"/>
                  <a:pt x="13" y="308"/>
                </a:cubicBezTo>
                <a:cubicBezTo>
                  <a:pt x="309" y="12"/>
                  <a:pt x="309" y="12"/>
                  <a:pt x="309" y="12"/>
                </a:cubicBezTo>
                <a:cubicBezTo>
                  <a:pt x="321" y="0"/>
                  <a:pt x="341" y="0"/>
                  <a:pt x="353" y="12"/>
                </a:cubicBezTo>
                <a:cubicBezTo>
                  <a:pt x="366" y="24"/>
                  <a:pt x="366" y="45"/>
                  <a:pt x="353" y="57"/>
                </a:cubicBezTo>
                <a:cubicBezTo>
                  <a:pt x="57" y="353"/>
                  <a:pt x="57" y="353"/>
                  <a:pt x="57" y="353"/>
                </a:cubicBezTo>
                <a:cubicBezTo>
                  <a:pt x="45" y="365"/>
                  <a:pt x="25" y="365"/>
                  <a:pt x="13" y="353"/>
                </a:cubicBezTo>
              </a:path>
            </a:pathLst>
          </a:custGeom>
          <a:solidFill>
            <a:srgbClr val="A2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7656512" y="1939925"/>
            <a:ext cx="139700" cy="144463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8291512" y="-96837"/>
            <a:ext cx="196850" cy="196850"/>
          </a:xfrm>
          <a:prstGeom prst="ellipse">
            <a:avLst/>
          </a:prstGeom>
          <a:solidFill>
            <a:srgbClr val="A188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8594725" y="6310061"/>
            <a:ext cx="455613" cy="450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3675062" y="-322262"/>
            <a:ext cx="1806575" cy="1741488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33 w 441"/>
              <a:gd name="T9" fmla="*/ 400 h 425"/>
              <a:gd name="T10" fmla="*/ 94 w 441"/>
              <a:gd name="T11" fmla="*/ 425 h 425"/>
              <a:gd name="T12" fmla="*/ 154 w 441"/>
              <a:gd name="T13" fmla="*/ 400 h 425"/>
              <a:gd name="T14" fmla="*/ 408 w 441"/>
              <a:gd name="T15" fmla="*/ 146 h 425"/>
              <a:gd name="T16" fmla="*/ 408 w 441"/>
              <a:gd name="T17" fmla="*/ 25 h 425"/>
              <a:gd name="T18" fmla="*/ 347 w 441"/>
              <a:gd name="T1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6" y="0"/>
                  <a:pt x="304" y="9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7"/>
                  <a:pt x="33" y="400"/>
                </a:cubicBezTo>
                <a:cubicBezTo>
                  <a:pt x="33" y="400"/>
                  <a:pt x="33" y="400"/>
                  <a:pt x="33" y="400"/>
                </a:cubicBezTo>
                <a:cubicBezTo>
                  <a:pt x="50" y="417"/>
                  <a:pt x="72" y="425"/>
                  <a:pt x="94" y="425"/>
                </a:cubicBezTo>
                <a:cubicBezTo>
                  <a:pt x="116" y="425"/>
                  <a:pt x="138" y="417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9"/>
                  <a:pt x="408" y="25"/>
                </a:cubicBezTo>
                <a:cubicBezTo>
                  <a:pt x="391" y="9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352425" y="501650"/>
            <a:ext cx="1806575" cy="1743075"/>
          </a:xfrm>
          <a:custGeom>
            <a:avLst/>
            <a:gdLst>
              <a:gd name="T0" fmla="*/ 347 w 441"/>
              <a:gd name="T1" fmla="*/ 0 h 425"/>
              <a:gd name="T2" fmla="*/ 287 w 441"/>
              <a:gd name="T3" fmla="*/ 25 h 425"/>
              <a:gd name="T4" fmla="*/ 33 w 441"/>
              <a:gd name="T5" fmla="*/ 279 h 425"/>
              <a:gd name="T6" fmla="*/ 33 w 441"/>
              <a:gd name="T7" fmla="*/ 400 h 425"/>
              <a:gd name="T8" fmla="*/ 94 w 441"/>
              <a:gd name="T9" fmla="*/ 425 h 425"/>
              <a:gd name="T10" fmla="*/ 154 w 441"/>
              <a:gd name="T11" fmla="*/ 400 h 425"/>
              <a:gd name="T12" fmla="*/ 408 w 441"/>
              <a:gd name="T13" fmla="*/ 146 h 425"/>
              <a:gd name="T14" fmla="*/ 408 w 441"/>
              <a:gd name="T15" fmla="*/ 25 h 425"/>
              <a:gd name="T16" fmla="*/ 347 w 441"/>
              <a:gd name="T17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5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400"/>
                </a:cubicBezTo>
                <a:cubicBezTo>
                  <a:pt x="50" y="416"/>
                  <a:pt x="72" y="425"/>
                  <a:pt x="94" y="425"/>
                </a:cubicBezTo>
                <a:cubicBezTo>
                  <a:pt x="115" y="425"/>
                  <a:pt x="137" y="416"/>
                  <a:pt x="154" y="400"/>
                </a:cubicBezTo>
                <a:cubicBezTo>
                  <a:pt x="408" y="146"/>
                  <a:pt x="408" y="146"/>
                  <a:pt x="408" y="146"/>
                </a:cubicBezTo>
                <a:cubicBezTo>
                  <a:pt x="441" y="113"/>
                  <a:pt x="441" y="58"/>
                  <a:pt x="408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9336087" y="4193924"/>
            <a:ext cx="1806575" cy="1738313"/>
          </a:xfrm>
          <a:custGeom>
            <a:avLst/>
            <a:gdLst>
              <a:gd name="T0" fmla="*/ 347 w 441"/>
              <a:gd name="T1" fmla="*/ 0 h 424"/>
              <a:gd name="T2" fmla="*/ 287 w 441"/>
              <a:gd name="T3" fmla="*/ 25 h 424"/>
              <a:gd name="T4" fmla="*/ 33 w 441"/>
              <a:gd name="T5" fmla="*/ 279 h 424"/>
              <a:gd name="T6" fmla="*/ 33 w 441"/>
              <a:gd name="T7" fmla="*/ 399 h 424"/>
              <a:gd name="T8" fmla="*/ 93 w 441"/>
              <a:gd name="T9" fmla="*/ 424 h 424"/>
              <a:gd name="T10" fmla="*/ 154 w 441"/>
              <a:gd name="T11" fmla="*/ 399 h 424"/>
              <a:gd name="T12" fmla="*/ 407 w 441"/>
              <a:gd name="T13" fmla="*/ 146 h 424"/>
              <a:gd name="T14" fmla="*/ 407 w 441"/>
              <a:gd name="T15" fmla="*/ 25 h 424"/>
              <a:gd name="T16" fmla="*/ 347 w 441"/>
              <a:gd name="T17" fmla="*/ 0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1" h="424">
                <a:moveTo>
                  <a:pt x="347" y="0"/>
                </a:moveTo>
                <a:cubicBezTo>
                  <a:pt x="325" y="0"/>
                  <a:pt x="303" y="8"/>
                  <a:pt x="287" y="25"/>
                </a:cubicBezTo>
                <a:cubicBezTo>
                  <a:pt x="33" y="279"/>
                  <a:pt x="33" y="279"/>
                  <a:pt x="33" y="279"/>
                </a:cubicBezTo>
                <a:cubicBezTo>
                  <a:pt x="0" y="312"/>
                  <a:pt x="0" y="366"/>
                  <a:pt x="33" y="399"/>
                </a:cubicBezTo>
                <a:cubicBezTo>
                  <a:pt x="49" y="416"/>
                  <a:pt x="71" y="424"/>
                  <a:pt x="93" y="424"/>
                </a:cubicBezTo>
                <a:cubicBezTo>
                  <a:pt x="115" y="424"/>
                  <a:pt x="137" y="416"/>
                  <a:pt x="154" y="399"/>
                </a:cubicBezTo>
                <a:cubicBezTo>
                  <a:pt x="407" y="146"/>
                  <a:pt x="407" y="146"/>
                  <a:pt x="407" y="146"/>
                </a:cubicBezTo>
                <a:cubicBezTo>
                  <a:pt x="441" y="112"/>
                  <a:pt x="441" y="58"/>
                  <a:pt x="407" y="25"/>
                </a:cubicBezTo>
                <a:cubicBezTo>
                  <a:pt x="391" y="8"/>
                  <a:pt x="369" y="0"/>
                  <a:pt x="347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7050087" y="5478211"/>
            <a:ext cx="1262063" cy="1262063"/>
          </a:xfrm>
          <a:custGeom>
            <a:avLst/>
            <a:gdLst>
              <a:gd name="T0" fmla="*/ 23 w 308"/>
              <a:gd name="T1" fmla="*/ 284 h 308"/>
              <a:gd name="T2" fmla="*/ 23 w 308"/>
              <a:gd name="T3" fmla="*/ 284 h 308"/>
              <a:gd name="T4" fmla="*/ 23 w 308"/>
              <a:gd name="T5" fmla="*/ 200 h 308"/>
              <a:gd name="T6" fmla="*/ 200 w 308"/>
              <a:gd name="T7" fmla="*/ 23 h 308"/>
              <a:gd name="T8" fmla="*/ 284 w 308"/>
              <a:gd name="T9" fmla="*/ 23 h 308"/>
              <a:gd name="T10" fmla="*/ 284 w 308"/>
              <a:gd name="T11" fmla="*/ 107 h 308"/>
              <a:gd name="T12" fmla="*/ 107 w 308"/>
              <a:gd name="T13" fmla="*/ 284 h 308"/>
              <a:gd name="T14" fmla="*/ 23 w 308"/>
              <a:gd name="T15" fmla="*/ 28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308">
                <a:moveTo>
                  <a:pt x="23" y="284"/>
                </a:moveTo>
                <a:cubicBezTo>
                  <a:pt x="23" y="284"/>
                  <a:pt x="23" y="284"/>
                  <a:pt x="23" y="284"/>
                </a:cubicBezTo>
                <a:cubicBezTo>
                  <a:pt x="0" y="261"/>
                  <a:pt x="0" y="223"/>
                  <a:pt x="23" y="200"/>
                </a:cubicBezTo>
                <a:cubicBezTo>
                  <a:pt x="200" y="23"/>
                  <a:pt x="200" y="23"/>
                  <a:pt x="200" y="23"/>
                </a:cubicBezTo>
                <a:cubicBezTo>
                  <a:pt x="223" y="0"/>
                  <a:pt x="261" y="0"/>
                  <a:pt x="284" y="23"/>
                </a:cubicBezTo>
                <a:cubicBezTo>
                  <a:pt x="308" y="46"/>
                  <a:pt x="308" y="84"/>
                  <a:pt x="284" y="107"/>
                </a:cubicBezTo>
                <a:cubicBezTo>
                  <a:pt x="107" y="284"/>
                  <a:pt x="107" y="284"/>
                  <a:pt x="107" y="284"/>
                </a:cubicBezTo>
                <a:cubicBezTo>
                  <a:pt x="84" y="308"/>
                  <a:pt x="46" y="308"/>
                  <a:pt x="23" y="284"/>
                </a:cubicBezTo>
                <a:close/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3994150" y="4530474"/>
            <a:ext cx="2819400" cy="2735263"/>
          </a:xfrm>
          <a:custGeom>
            <a:avLst/>
            <a:gdLst>
              <a:gd name="T0" fmla="*/ 571 w 688"/>
              <a:gd name="T1" fmla="*/ 0 h 667"/>
              <a:gd name="T2" fmla="*/ 495 w 688"/>
              <a:gd name="T3" fmla="*/ 31 h 667"/>
              <a:gd name="T4" fmla="*/ 42 w 688"/>
              <a:gd name="T5" fmla="*/ 484 h 667"/>
              <a:gd name="T6" fmla="*/ 42 w 688"/>
              <a:gd name="T7" fmla="*/ 636 h 667"/>
              <a:gd name="T8" fmla="*/ 42 w 688"/>
              <a:gd name="T9" fmla="*/ 636 h 667"/>
              <a:gd name="T10" fmla="*/ 117 w 688"/>
              <a:gd name="T11" fmla="*/ 667 h 667"/>
              <a:gd name="T12" fmla="*/ 193 w 688"/>
              <a:gd name="T13" fmla="*/ 636 h 667"/>
              <a:gd name="T14" fmla="*/ 646 w 688"/>
              <a:gd name="T15" fmla="*/ 182 h 667"/>
              <a:gd name="T16" fmla="*/ 646 w 688"/>
              <a:gd name="T17" fmla="*/ 31 h 667"/>
              <a:gd name="T18" fmla="*/ 646 w 688"/>
              <a:gd name="T19" fmla="*/ 31 h 667"/>
              <a:gd name="T20" fmla="*/ 571 w 688"/>
              <a:gd name="T21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88" h="667">
                <a:moveTo>
                  <a:pt x="571" y="0"/>
                </a:moveTo>
                <a:cubicBezTo>
                  <a:pt x="543" y="0"/>
                  <a:pt x="516" y="10"/>
                  <a:pt x="495" y="31"/>
                </a:cubicBezTo>
                <a:cubicBezTo>
                  <a:pt x="42" y="484"/>
                  <a:pt x="42" y="484"/>
                  <a:pt x="42" y="484"/>
                </a:cubicBezTo>
                <a:cubicBezTo>
                  <a:pt x="0" y="526"/>
                  <a:pt x="0" y="594"/>
                  <a:pt x="42" y="636"/>
                </a:cubicBezTo>
                <a:cubicBezTo>
                  <a:pt x="42" y="636"/>
                  <a:pt x="42" y="636"/>
                  <a:pt x="42" y="636"/>
                </a:cubicBezTo>
                <a:cubicBezTo>
                  <a:pt x="63" y="656"/>
                  <a:pt x="90" y="667"/>
                  <a:pt x="117" y="667"/>
                </a:cubicBezTo>
                <a:cubicBezTo>
                  <a:pt x="145" y="667"/>
                  <a:pt x="172" y="656"/>
                  <a:pt x="193" y="636"/>
                </a:cubicBezTo>
                <a:cubicBezTo>
                  <a:pt x="646" y="182"/>
                  <a:pt x="646" y="182"/>
                  <a:pt x="646" y="182"/>
                </a:cubicBezTo>
                <a:cubicBezTo>
                  <a:pt x="688" y="141"/>
                  <a:pt x="688" y="73"/>
                  <a:pt x="646" y="31"/>
                </a:cubicBezTo>
                <a:cubicBezTo>
                  <a:pt x="646" y="31"/>
                  <a:pt x="646" y="31"/>
                  <a:pt x="646" y="31"/>
                </a:cubicBezTo>
                <a:cubicBezTo>
                  <a:pt x="626" y="10"/>
                  <a:pt x="598" y="0"/>
                  <a:pt x="571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5546725" y="4465386"/>
            <a:ext cx="2581275" cy="2549525"/>
          </a:xfrm>
          <a:custGeom>
            <a:avLst/>
            <a:gdLst>
              <a:gd name="T0" fmla="*/ 532 w 630"/>
              <a:gd name="T1" fmla="*/ 0 h 622"/>
              <a:gd name="T2" fmla="*/ 462 w 630"/>
              <a:gd name="T3" fmla="*/ 29 h 622"/>
              <a:gd name="T4" fmla="*/ 39 w 630"/>
              <a:gd name="T5" fmla="*/ 452 h 622"/>
              <a:gd name="T6" fmla="*/ 39 w 630"/>
              <a:gd name="T7" fmla="*/ 593 h 622"/>
              <a:gd name="T8" fmla="*/ 39 w 630"/>
              <a:gd name="T9" fmla="*/ 593 h 622"/>
              <a:gd name="T10" fmla="*/ 109 w 630"/>
              <a:gd name="T11" fmla="*/ 622 h 622"/>
              <a:gd name="T12" fmla="*/ 180 w 630"/>
              <a:gd name="T13" fmla="*/ 593 h 622"/>
              <a:gd name="T14" fmla="*/ 603 w 630"/>
              <a:gd name="T15" fmla="*/ 170 h 622"/>
              <a:gd name="T16" fmla="*/ 630 w 630"/>
              <a:gd name="T17" fmla="*/ 120 h 622"/>
              <a:gd name="T18" fmla="*/ 549 w 630"/>
              <a:gd name="T19" fmla="*/ 200 h 622"/>
              <a:gd name="T20" fmla="*/ 527 w 630"/>
              <a:gd name="T21" fmla="*/ 209 h 622"/>
              <a:gd name="T22" fmla="*/ 505 w 630"/>
              <a:gd name="T23" fmla="*/ 200 h 622"/>
              <a:gd name="T24" fmla="*/ 505 w 630"/>
              <a:gd name="T25" fmla="*/ 155 h 622"/>
              <a:gd name="T26" fmla="*/ 615 w 630"/>
              <a:gd name="T27" fmla="*/ 44 h 622"/>
              <a:gd name="T28" fmla="*/ 603 w 630"/>
              <a:gd name="T29" fmla="*/ 29 h 622"/>
              <a:gd name="T30" fmla="*/ 603 w 630"/>
              <a:gd name="T31" fmla="*/ 29 h 622"/>
              <a:gd name="T32" fmla="*/ 532 w 630"/>
              <a:gd name="T33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0" h="622">
                <a:moveTo>
                  <a:pt x="532" y="0"/>
                </a:moveTo>
                <a:cubicBezTo>
                  <a:pt x="507" y="0"/>
                  <a:pt x="481" y="9"/>
                  <a:pt x="462" y="29"/>
                </a:cubicBezTo>
                <a:cubicBezTo>
                  <a:pt x="39" y="452"/>
                  <a:pt x="39" y="452"/>
                  <a:pt x="39" y="452"/>
                </a:cubicBezTo>
                <a:cubicBezTo>
                  <a:pt x="0" y="490"/>
                  <a:pt x="0" y="554"/>
                  <a:pt x="39" y="593"/>
                </a:cubicBezTo>
                <a:cubicBezTo>
                  <a:pt x="39" y="593"/>
                  <a:pt x="39" y="593"/>
                  <a:pt x="39" y="593"/>
                </a:cubicBezTo>
                <a:cubicBezTo>
                  <a:pt x="58" y="612"/>
                  <a:pt x="84" y="622"/>
                  <a:pt x="109" y="622"/>
                </a:cubicBezTo>
                <a:cubicBezTo>
                  <a:pt x="135" y="622"/>
                  <a:pt x="160" y="612"/>
                  <a:pt x="180" y="593"/>
                </a:cubicBezTo>
                <a:cubicBezTo>
                  <a:pt x="603" y="170"/>
                  <a:pt x="603" y="170"/>
                  <a:pt x="603" y="170"/>
                </a:cubicBezTo>
                <a:cubicBezTo>
                  <a:pt x="617" y="156"/>
                  <a:pt x="626" y="138"/>
                  <a:pt x="630" y="120"/>
                </a:cubicBezTo>
                <a:cubicBezTo>
                  <a:pt x="549" y="200"/>
                  <a:pt x="549" y="200"/>
                  <a:pt x="549" y="200"/>
                </a:cubicBezTo>
                <a:cubicBezTo>
                  <a:pt x="543" y="206"/>
                  <a:pt x="535" y="209"/>
                  <a:pt x="527" y="209"/>
                </a:cubicBezTo>
                <a:cubicBezTo>
                  <a:pt x="519" y="209"/>
                  <a:pt x="511" y="206"/>
                  <a:pt x="505" y="200"/>
                </a:cubicBezTo>
                <a:cubicBezTo>
                  <a:pt x="492" y="187"/>
                  <a:pt x="492" y="167"/>
                  <a:pt x="505" y="155"/>
                </a:cubicBezTo>
                <a:cubicBezTo>
                  <a:pt x="615" y="44"/>
                  <a:pt x="615" y="44"/>
                  <a:pt x="615" y="44"/>
                </a:cubicBezTo>
                <a:cubicBezTo>
                  <a:pt x="612" y="39"/>
                  <a:pt x="607" y="34"/>
                  <a:pt x="603" y="29"/>
                </a:cubicBezTo>
                <a:cubicBezTo>
                  <a:pt x="603" y="29"/>
                  <a:pt x="603" y="29"/>
                  <a:pt x="603" y="29"/>
                </a:cubicBezTo>
                <a:cubicBezTo>
                  <a:pt x="583" y="9"/>
                  <a:pt x="558" y="0"/>
                  <a:pt x="532" y="0"/>
                </a:cubicBezTo>
              </a:path>
            </a:pathLst>
          </a:cu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7562850" y="4644774"/>
            <a:ext cx="585788" cy="677863"/>
          </a:xfrm>
          <a:custGeom>
            <a:avLst/>
            <a:gdLst>
              <a:gd name="T0" fmla="*/ 123 w 143"/>
              <a:gd name="T1" fmla="*/ 0 h 165"/>
              <a:gd name="T2" fmla="*/ 13 w 143"/>
              <a:gd name="T3" fmla="*/ 111 h 165"/>
              <a:gd name="T4" fmla="*/ 13 w 143"/>
              <a:gd name="T5" fmla="*/ 156 h 165"/>
              <a:gd name="T6" fmla="*/ 35 w 143"/>
              <a:gd name="T7" fmla="*/ 165 h 165"/>
              <a:gd name="T8" fmla="*/ 57 w 143"/>
              <a:gd name="T9" fmla="*/ 156 h 165"/>
              <a:gd name="T10" fmla="*/ 138 w 143"/>
              <a:gd name="T11" fmla="*/ 76 h 165"/>
              <a:gd name="T12" fmla="*/ 123 w 143"/>
              <a:gd name="T13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165">
                <a:moveTo>
                  <a:pt x="123" y="0"/>
                </a:moveTo>
                <a:cubicBezTo>
                  <a:pt x="13" y="111"/>
                  <a:pt x="13" y="111"/>
                  <a:pt x="13" y="111"/>
                </a:cubicBezTo>
                <a:cubicBezTo>
                  <a:pt x="0" y="123"/>
                  <a:pt x="0" y="143"/>
                  <a:pt x="13" y="156"/>
                </a:cubicBezTo>
                <a:cubicBezTo>
                  <a:pt x="19" y="162"/>
                  <a:pt x="27" y="165"/>
                  <a:pt x="35" y="165"/>
                </a:cubicBezTo>
                <a:cubicBezTo>
                  <a:pt x="43" y="165"/>
                  <a:pt x="51" y="162"/>
                  <a:pt x="57" y="156"/>
                </a:cubicBezTo>
                <a:cubicBezTo>
                  <a:pt x="138" y="76"/>
                  <a:pt x="138" y="76"/>
                  <a:pt x="138" y="76"/>
                </a:cubicBezTo>
                <a:cubicBezTo>
                  <a:pt x="143" y="50"/>
                  <a:pt x="138" y="23"/>
                  <a:pt x="123" y="0"/>
                </a:cubicBezTo>
              </a:path>
            </a:pathLst>
          </a:custGeom>
          <a:solidFill>
            <a:srgbClr val="9F338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21"/>
          <p:cNvSpPr/>
          <p:nvPr/>
        </p:nvSpPr>
        <p:spPr bwMode="auto">
          <a:xfrm>
            <a:off x="4714875" y="-458787"/>
            <a:ext cx="2794000" cy="2735263"/>
          </a:xfrm>
          <a:custGeom>
            <a:avLst/>
            <a:gdLst>
              <a:gd name="T0" fmla="*/ 565 w 682"/>
              <a:gd name="T1" fmla="*/ 0 h 667"/>
              <a:gd name="T2" fmla="*/ 489 w 682"/>
              <a:gd name="T3" fmla="*/ 31 h 667"/>
              <a:gd name="T4" fmla="*/ 368 w 682"/>
              <a:gd name="T5" fmla="*/ 153 h 667"/>
              <a:gd name="T6" fmla="*/ 371 w 682"/>
              <a:gd name="T7" fmla="*/ 156 h 667"/>
              <a:gd name="T8" fmla="*/ 371 w 682"/>
              <a:gd name="T9" fmla="*/ 156 h 667"/>
              <a:gd name="T10" fmla="*/ 371 w 682"/>
              <a:gd name="T11" fmla="*/ 277 h 667"/>
              <a:gd name="T12" fmla="*/ 118 w 682"/>
              <a:gd name="T13" fmla="*/ 531 h 667"/>
              <a:gd name="T14" fmla="*/ 57 w 682"/>
              <a:gd name="T15" fmla="*/ 556 h 667"/>
              <a:gd name="T16" fmla="*/ 6 w 682"/>
              <a:gd name="T17" fmla="*/ 539 h 667"/>
              <a:gd name="T18" fmla="*/ 36 w 682"/>
              <a:gd name="T19" fmla="*/ 636 h 667"/>
              <a:gd name="T20" fmla="*/ 36 w 682"/>
              <a:gd name="T21" fmla="*/ 636 h 667"/>
              <a:gd name="T22" fmla="*/ 111 w 682"/>
              <a:gd name="T23" fmla="*/ 667 h 667"/>
              <a:gd name="T24" fmla="*/ 187 w 682"/>
              <a:gd name="T25" fmla="*/ 636 h 667"/>
              <a:gd name="T26" fmla="*/ 640 w 682"/>
              <a:gd name="T27" fmla="*/ 182 h 667"/>
              <a:gd name="T28" fmla="*/ 640 w 682"/>
              <a:gd name="T29" fmla="*/ 31 h 667"/>
              <a:gd name="T30" fmla="*/ 640 w 682"/>
              <a:gd name="T31" fmla="*/ 31 h 667"/>
              <a:gd name="T32" fmla="*/ 565 w 682"/>
              <a:gd name="T33" fmla="*/ 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82" h="667">
                <a:moveTo>
                  <a:pt x="565" y="0"/>
                </a:moveTo>
                <a:cubicBezTo>
                  <a:pt x="537" y="0"/>
                  <a:pt x="510" y="11"/>
                  <a:pt x="489" y="31"/>
                </a:cubicBezTo>
                <a:cubicBezTo>
                  <a:pt x="368" y="153"/>
                  <a:pt x="368" y="153"/>
                  <a:pt x="368" y="153"/>
                </a:cubicBezTo>
                <a:cubicBezTo>
                  <a:pt x="369" y="154"/>
                  <a:pt x="370" y="155"/>
                  <a:pt x="371" y="156"/>
                </a:cubicBezTo>
                <a:cubicBezTo>
                  <a:pt x="371" y="156"/>
                  <a:pt x="371" y="156"/>
                  <a:pt x="371" y="156"/>
                </a:cubicBezTo>
                <a:cubicBezTo>
                  <a:pt x="405" y="189"/>
                  <a:pt x="405" y="244"/>
                  <a:pt x="371" y="277"/>
                </a:cubicBezTo>
                <a:cubicBezTo>
                  <a:pt x="118" y="531"/>
                  <a:pt x="118" y="531"/>
                  <a:pt x="118" y="531"/>
                </a:cubicBezTo>
                <a:cubicBezTo>
                  <a:pt x="101" y="547"/>
                  <a:pt x="79" y="556"/>
                  <a:pt x="57" y="556"/>
                </a:cubicBezTo>
                <a:cubicBezTo>
                  <a:pt x="39" y="556"/>
                  <a:pt x="21" y="550"/>
                  <a:pt x="6" y="539"/>
                </a:cubicBezTo>
                <a:cubicBezTo>
                  <a:pt x="0" y="573"/>
                  <a:pt x="9" y="610"/>
                  <a:pt x="36" y="636"/>
                </a:cubicBezTo>
                <a:cubicBezTo>
                  <a:pt x="36" y="636"/>
                  <a:pt x="36" y="636"/>
                  <a:pt x="36" y="636"/>
                </a:cubicBezTo>
                <a:cubicBezTo>
                  <a:pt x="56" y="657"/>
                  <a:pt x="84" y="667"/>
                  <a:pt x="111" y="667"/>
                </a:cubicBezTo>
                <a:cubicBezTo>
                  <a:pt x="139" y="667"/>
                  <a:pt x="166" y="657"/>
                  <a:pt x="187" y="636"/>
                </a:cubicBezTo>
                <a:cubicBezTo>
                  <a:pt x="640" y="182"/>
                  <a:pt x="640" y="182"/>
                  <a:pt x="640" y="182"/>
                </a:cubicBezTo>
                <a:cubicBezTo>
                  <a:pt x="682" y="141"/>
                  <a:pt x="682" y="73"/>
                  <a:pt x="640" y="31"/>
                </a:cubicBezTo>
                <a:cubicBezTo>
                  <a:pt x="640" y="31"/>
                  <a:pt x="640" y="31"/>
                  <a:pt x="640" y="31"/>
                </a:cubicBezTo>
                <a:cubicBezTo>
                  <a:pt x="619" y="11"/>
                  <a:pt x="592" y="0"/>
                  <a:pt x="565" y="0"/>
                </a:cubicBezTo>
              </a:path>
            </a:pathLst>
          </a:cu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2"/>
          <p:cNvSpPr/>
          <p:nvPr/>
        </p:nvSpPr>
        <p:spPr bwMode="auto">
          <a:xfrm>
            <a:off x="4740275" y="169863"/>
            <a:ext cx="1635125" cy="1651000"/>
          </a:xfrm>
          <a:custGeom>
            <a:avLst/>
            <a:gdLst>
              <a:gd name="T0" fmla="*/ 362 w 399"/>
              <a:gd name="T1" fmla="*/ 0 h 403"/>
              <a:gd name="T2" fmla="*/ 30 w 399"/>
              <a:gd name="T3" fmla="*/ 332 h 403"/>
              <a:gd name="T4" fmla="*/ 0 w 399"/>
              <a:gd name="T5" fmla="*/ 386 h 403"/>
              <a:gd name="T6" fmla="*/ 51 w 399"/>
              <a:gd name="T7" fmla="*/ 403 h 403"/>
              <a:gd name="T8" fmla="*/ 112 w 399"/>
              <a:gd name="T9" fmla="*/ 378 h 403"/>
              <a:gd name="T10" fmla="*/ 365 w 399"/>
              <a:gd name="T11" fmla="*/ 124 h 403"/>
              <a:gd name="T12" fmla="*/ 365 w 399"/>
              <a:gd name="T13" fmla="*/ 3 h 403"/>
              <a:gd name="T14" fmla="*/ 365 w 399"/>
              <a:gd name="T15" fmla="*/ 3 h 403"/>
              <a:gd name="T16" fmla="*/ 362 w 399"/>
              <a:gd name="T17" fmla="*/ 0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9" h="403">
                <a:moveTo>
                  <a:pt x="362" y="0"/>
                </a:moveTo>
                <a:cubicBezTo>
                  <a:pt x="30" y="332"/>
                  <a:pt x="30" y="332"/>
                  <a:pt x="30" y="332"/>
                </a:cubicBezTo>
                <a:cubicBezTo>
                  <a:pt x="14" y="347"/>
                  <a:pt x="4" y="366"/>
                  <a:pt x="0" y="386"/>
                </a:cubicBezTo>
                <a:cubicBezTo>
                  <a:pt x="15" y="397"/>
                  <a:pt x="33" y="403"/>
                  <a:pt x="51" y="403"/>
                </a:cubicBezTo>
                <a:cubicBezTo>
                  <a:pt x="73" y="403"/>
                  <a:pt x="95" y="394"/>
                  <a:pt x="112" y="378"/>
                </a:cubicBezTo>
                <a:cubicBezTo>
                  <a:pt x="365" y="124"/>
                  <a:pt x="365" y="124"/>
                  <a:pt x="365" y="124"/>
                </a:cubicBezTo>
                <a:cubicBezTo>
                  <a:pt x="399" y="91"/>
                  <a:pt x="399" y="36"/>
                  <a:pt x="365" y="3"/>
                </a:cubicBezTo>
                <a:cubicBezTo>
                  <a:pt x="365" y="3"/>
                  <a:pt x="365" y="3"/>
                  <a:pt x="365" y="3"/>
                </a:cubicBezTo>
                <a:cubicBezTo>
                  <a:pt x="364" y="2"/>
                  <a:pt x="363" y="1"/>
                  <a:pt x="362" y="0"/>
                </a:cubicBezTo>
              </a:path>
            </a:pathLst>
          </a:custGeom>
          <a:solidFill>
            <a:srgbClr val="649F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3330575" y="4465386"/>
            <a:ext cx="2262188" cy="2238375"/>
          </a:xfrm>
          <a:custGeom>
            <a:avLst/>
            <a:gdLst>
              <a:gd name="T0" fmla="*/ 502 w 552"/>
              <a:gd name="T1" fmla="*/ 0 h 546"/>
              <a:gd name="T2" fmla="*/ 468 w 552"/>
              <a:gd name="T3" fmla="*/ 14 h 546"/>
              <a:gd name="T4" fmla="*/ 18 w 552"/>
              <a:gd name="T5" fmla="*/ 464 h 546"/>
              <a:gd name="T6" fmla="*/ 18 w 552"/>
              <a:gd name="T7" fmla="*/ 532 h 546"/>
              <a:gd name="T8" fmla="*/ 52 w 552"/>
              <a:gd name="T9" fmla="*/ 546 h 546"/>
              <a:gd name="T10" fmla="*/ 86 w 552"/>
              <a:gd name="T11" fmla="*/ 532 h 546"/>
              <a:gd name="T12" fmla="*/ 536 w 552"/>
              <a:gd name="T13" fmla="*/ 82 h 546"/>
              <a:gd name="T14" fmla="*/ 549 w 552"/>
              <a:gd name="T15" fmla="*/ 38 h 546"/>
              <a:gd name="T16" fmla="*/ 466 w 552"/>
              <a:gd name="T17" fmla="*/ 120 h 546"/>
              <a:gd name="T18" fmla="*/ 449 w 552"/>
              <a:gd name="T19" fmla="*/ 127 h 546"/>
              <a:gd name="T20" fmla="*/ 432 w 552"/>
              <a:gd name="T21" fmla="*/ 120 h 546"/>
              <a:gd name="T22" fmla="*/ 432 w 552"/>
              <a:gd name="T23" fmla="*/ 86 h 546"/>
              <a:gd name="T24" fmla="*/ 516 w 552"/>
              <a:gd name="T25" fmla="*/ 3 h 546"/>
              <a:gd name="T26" fmla="*/ 502 w 552"/>
              <a:gd name="T27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52" h="546">
                <a:moveTo>
                  <a:pt x="502" y="0"/>
                </a:moveTo>
                <a:cubicBezTo>
                  <a:pt x="489" y="0"/>
                  <a:pt x="477" y="5"/>
                  <a:pt x="468" y="14"/>
                </a:cubicBezTo>
                <a:cubicBezTo>
                  <a:pt x="18" y="464"/>
                  <a:pt x="18" y="464"/>
                  <a:pt x="18" y="464"/>
                </a:cubicBezTo>
                <a:cubicBezTo>
                  <a:pt x="0" y="482"/>
                  <a:pt x="0" y="513"/>
                  <a:pt x="18" y="532"/>
                </a:cubicBezTo>
                <a:cubicBezTo>
                  <a:pt x="28" y="541"/>
                  <a:pt x="40" y="546"/>
                  <a:pt x="52" y="546"/>
                </a:cubicBezTo>
                <a:cubicBezTo>
                  <a:pt x="65" y="546"/>
                  <a:pt x="77" y="541"/>
                  <a:pt x="86" y="532"/>
                </a:cubicBezTo>
                <a:cubicBezTo>
                  <a:pt x="536" y="82"/>
                  <a:pt x="536" y="82"/>
                  <a:pt x="536" y="82"/>
                </a:cubicBezTo>
                <a:cubicBezTo>
                  <a:pt x="548" y="70"/>
                  <a:pt x="552" y="54"/>
                  <a:pt x="549" y="38"/>
                </a:cubicBezTo>
                <a:cubicBezTo>
                  <a:pt x="466" y="120"/>
                  <a:pt x="466" y="120"/>
                  <a:pt x="466" y="120"/>
                </a:cubicBezTo>
                <a:cubicBezTo>
                  <a:pt x="462" y="125"/>
                  <a:pt x="455" y="127"/>
                  <a:pt x="449" y="127"/>
                </a:cubicBezTo>
                <a:cubicBezTo>
                  <a:pt x="443" y="127"/>
                  <a:pt x="437" y="125"/>
                  <a:pt x="432" y="120"/>
                </a:cubicBezTo>
                <a:cubicBezTo>
                  <a:pt x="423" y="111"/>
                  <a:pt x="423" y="96"/>
                  <a:pt x="432" y="86"/>
                </a:cubicBezTo>
                <a:cubicBezTo>
                  <a:pt x="516" y="3"/>
                  <a:pt x="516" y="3"/>
                  <a:pt x="516" y="3"/>
                </a:cubicBezTo>
                <a:cubicBezTo>
                  <a:pt x="511" y="1"/>
                  <a:pt x="507" y="0"/>
                  <a:pt x="502" y="0"/>
                </a:cubicBezTo>
              </a:path>
            </a:pathLst>
          </a:cu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5445125" y="1128714"/>
            <a:ext cx="2638425" cy="2636838"/>
          </a:xfrm>
          <a:custGeom>
            <a:avLst/>
            <a:gdLst>
              <a:gd name="T0" fmla="*/ 618 w 644"/>
              <a:gd name="T1" fmla="*/ 0 h 643"/>
              <a:gd name="T2" fmla="*/ 601 w 644"/>
              <a:gd name="T3" fmla="*/ 7 h 643"/>
              <a:gd name="T4" fmla="*/ 0 w 644"/>
              <a:gd name="T5" fmla="*/ 608 h 643"/>
              <a:gd name="T6" fmla="*/ 20 w 644"/>
              <a:gd name="T7" fmla="*/ 619 h 643"/>
              <a:gd name="T8" fmla="*/ 33 w 644"/>
              <a:gd name="T9" fmla="*/ 643 h 643"/>
              <a:gd name="T10" fmla="*/ 635 w 644"/>
              <a:gd name="T11" fmla="*/ 41 h 643"/>
              <a:gd name="T12" fmla="*/ 635 w 644"/>
              <a:gd name="T13" fmla="*/ 7 h 643"/>
              <a:gd name="T14" fmla="*/ 618 w 644"/>
              <a:gd name="T15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4" h="643">
                <a:moveTo>
                  <a:pt x="618" y="0"/>
                </a:moveTo>
                <a:cubicBezTo>
                  <a:pt x="611" y="0"/>
                  <a:pt x="605" y="2"/>
                  <a:pt x="601" y="7"/>
                </a:cubicBezTo>
                <a:cubicBezTo>
                  <a:pt x="0" y="608"/>
                  <a:pt x="0" y="608"/>
                  <a:pt x="0" y="608"/>
                </a:cubicBezTo>
                <a:cubicBezTo>
                  <a:pt x="7" y="610"/>
                  <a:pt x="14" y="614"/>
                  <a:pt x="20" y="619"/>
                </a:cubicBezTo>
                <a:cubicBezTo>
                  <a:pt x="26" y="626"/>
                  <a:pt x="31" y="634"/>
                  <a:pt x="33" y="643"/>
                </a:cubicBezTo>
                <a:cubicBezTo>
                  <a:pt x="635" y="41"/>
                  <a:pt x="635" y="41"/>
                  <a:pt x="635" y="41"/>
                </a:cubicBezTo>
                <a:cubicBezTo>
                  <a:pt x="644" y="32"/>
                  <a:pt x="644" y="16"/>
                  <a:pt x="635" y="7"/>
                </a:cubicBezTo>
                <a:cubicBezTo>
                  <a:pt x="630" y="2"/>
                  <a:pt x="624" y="0"/>
                  <a:pt x="618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5064125" y="4476499"/>
            <a:ext cx="515938" cy="509588"/>
          </a:xfrm>
          <a:custGeom>
            <a:avLst/>
            <a:gdLst>
              <a:gd name="T0" fmla="*/ 93 w 126"/>
              <a:gd name="T1" fmla="*/ 0 h 124"/>
              <a:gd name="T2" fmla="*/ 9 w 126"/>
              <a:gd name="T3" fmla="*/ 83 h 124"/>
              <a:gd name="T4" fmla="*/ 9 w 126"/>
              <a:gd name="T5" fmla="*/ 117 h 124"/>
              <a:gd name="T6" fmla="*/ 26 w 126"/>
              <a:gd name="T7" fmla="*/ 124 h 124"/>
              <a:gd name="T8" fmla="*/ 43 w 126"/>
              <a:gd name="T9" fmla="*/ 117 h 124"/>
              <a:gd name="T10" fmla="*/ 126 w 126"/>
              <a:gd name="T11" fmla="*/ 35 h 124"/>
              <a:gd name="T12" fmla="*/ 113 w 126"/>
              <a:gd name="T13" fmla="*/ 11 h 124"/>
              <a:gd name="T14" fmla="*/ 93 w 126"/>
              <a:gd name="T1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" h="124">
                <a:moveTo>
                  <a:pt x="93" y="0"/>
                </a:moveTo>
                <a:cubicBezTo>
                  <a:pt x="9" y="83"/>
                  <a:pt x="9" y="83"/>
                  <a:pt x="9" y="83"/>
                </a:cubicBezTo>
                <a:cubicBezTo>
                  <a:pt x="0" y="93"/>
                  <a:pt x="0" y="108"/>
                  <a:pt x="9" y="117"/>
                </a:cubicBezTo>
                <a:cubicBezTo>
                  <a:pt x="14" y="122"/>
                  <a:pt x="20" y="124"/>
                  <a:pt x="26" y="124"/>
                </a:cubicBezTo>
                <a:cubicBezTo>
                  <a:pt x="32" y="124"/>
                  <a:pt x="39" y="122"/>
                  <a:pt x="43" y="117"/>
                </a:cubicBezTo>
                <a:cubicBezTo>
                  <a:pt x="126" y="35"/>
                  <a:pt x="126" y="35"/>
                  <a:pt x="126" y="35"/>
                </a:cubicBezTo>
                <a:cubicBezTo>
                  <a:pt x="124" y="26"/>
                  <a:pt x="119" y="18"/>
                  <a:pt x="113" y="11"/>
                </a:cubicBezTo>
                <a:cubicBezTo>
                  <a:pt x="107" y="6"/>
                  <a:pt x="100" y="2"/>
                  <a:pt x="93" y="0"/>
                </a:cubicBezTo>
              </a:path>
            </a:pathLst>
          </a:custGeom>
          <a:solidFill>
            <a:srgbClr val="3E73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6"/>
          <p:cNvSpPr/>
          <p:nvPr/>
        </p:nvSpPr>
        <p:spPr bwMode="auto">
          <a:xfrm>
            <a:off x="746125" y="4665411"/>
            <a:ext cx="3019425" cy="3001963"/>
          </a:xfrm>
          <a:custGeom>
            <a:avLst/>
            <a:gdLst>
              <a:gd name="T0" fmla="*/ 711 w 737"/>
              <a:gd name="T1" fmla="*/ 0 h 732"/>
              <a:gd name="T2" fmla="*/ 694 w 737"/>
              <a:gd name="T3" fmla="*/ 7 h 732"/>
              <a:gd name="T4" fmla="*/ 9 w 737"/>
              <a:gd name="T5" fmla="*/ 691 h 732"/>
              <a:gd name="T6" fmla="*/ 9 w 737"/>
              <a:gd name="T7" fmla="*/ 725 h 732"/>
              <a:gd name="T8" fmla="*/ 26 w 737"/>
              <a:gd name="T9" fmla="*/ 732 h 732"/>
              <a:gd name="T10" fmla="*/ 43 w 737"/>
              <a:gd name="T11" fmla="*/ 725 h 732"/>
              <a:gd name="T12" fmla="*/ 728 w 737"/>
              <a:gd name="T13" fmla="*/ 41 h 732"/>
              <a:gd name="T14" fmla="*/ 728 w 737"/>
              <a:gd name="T15" fmla="*/ 7 h 732"/>
              <a:gd name="T16" fmla="*/ 711 w 737"/>
              <a:gd name="T17" fmla="*/ 0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7" h="732">
                <a:moveTo>
                  <a:pt x="711" y="0"/>
                </a:moveTo>
                <a:cubicBezTo>
                  <a:pt x="704" y="0"/>
                  <a:pt x="698" y="2"/>
                  <a:pt x="694" y="7"/>
                </a:cubicBezTo>
                <a:cubicBezTo>
                  <a:pt x="9" y="691"/>
                  <a:pt x="9" y="691"/>
                  <a:pt x="9" y="691"/>
                </a:cubicBezTo>
                <a:cubicBezTo>
                  <a:pt x="0" y="700"/>
                  <a:pt x="0" y="716"/>
                  <a:pt x="9" y="725"/>
                </a:cubicBezTo>
                <a:cubicBezTo>
                  <a:pt x="14" y="730"/>
                  <a:pt x="20" y="732"/>
                  <a:pt x="26" y="732"/>
                </a:cubicBezTo>
                <a:cubicBezTo>
                  <a:pt x="32" y="732"/>
                  <a:pt x="39" y="730"/>
                  <a:pt x="43" y="725"/>
                </a:cubicBezTo>
                <a:cubicBezTo>
                  <a:pt x="728" y="41"/>
                  <a:pt x="728" y="41"/>
                  <a:pt x="728" y="41"/>
                </a:cubicBezTo>
                <a:cubicBezTo>
                  <a:pt x="737" y="31"/>
                  <a:pt x="737" y="16"/>
                  <a:pt x="728" y="7"/>
                </a:cubicBezTo>
                <a:cubicBezTo>
                  <a:pt x="723" y="2"/>
                  <a:pt x="717" y="0"/>
                  <a:pt x="711" y="0"/>
                </a:cubicBezTo>
              </a:path>
            </a:pathLst>
          </a:cu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2565400" y="336550"/>
            <a:ext cx="879475" cy="885825"/>
          </a:xfrm>
          <a:custGeom>
            <a:avLst/>
            <a:gdLst>
              <a:gd name="T0" fmla="*/ 5 w 215"/>
              <a:gd name="T1" fmla="*/ 211 h 216"/>
              <a:gd name="T2" fmla="*/ 5 w 215"/>
              <a:gd name="T3" fmla="*/ 211 h 216"/>
              <a:gd name="T4" fmla="*/ 5 w 215"/>
              <a:gd name="T5" fmla="*/ 194 h 216"/>
              <a:gd name="T6" fmla="*/ 194 w 215"/>
              <a:gd name="T7" fmla="*/ 5 h 216"/>
              <a:gd name="T8" fmla="*/ 211 w 215"/>
              <a:gd name="T9" fmla="*/ 5 h 216"/>
              <a:gd name="T10" fmla="*/ 211 w 215"/>
              <a:gd name="T11" fmla="*/ 22 h 216"/>
              <a:gd name="T12" fmla="*/ 22 w 215"/>
              <a:gd name="T13" fmla="*/ 211 h 216"/>
              <a:gd name="T14" fmla="*/ 5 w 215"/>
              <a:gd name="T15" fmla="*/ 21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5" h="216">
                <a:moveTo>
                  <a:pt x="5" y="211"/>
                </a:moveTo>
                <a:cubicBezTo>
                  <a:pt x="5" y="211"/>
                  <a:pt x="5" y="211"/>
                  <a:pt x="5" y="211"/>
                </a:cubicBezTo>
                <a:cubicBezTo>
                  <a:pt x="0" y="206"/>
                  <a:pt x="0" y="199"/>
                  <a:pt x="5" y="194"/>
                </a:cubicBezTo>
                <a:cubicBezTo>
                  <a:pt x="194" y="5"/>
                  <a:pt x="194" y="5"/>
                  <a:pt x="194" y="5"/>
                </a:cubicBezTo>
                <a:cubicBezTo>
                  <a:pt x="198" y="0"/>
                  <a:pt x="206" y="0"/>
                  <a:pt x="211" y="5"/>
                </a:cubicBezTo>
                <a:cubicBezTo>
                  <a:pt x="215" y="10"/>
                  <a:pt x="215" y="17"/>
                  <a:pt x="211" y="22"/>
                </a:cubicBezTo>
                <a:cubicBezTo>
                  <a:pt x="22" y="211"/>
                  <a:pt x="22" y="211"/>
                  <a:pt x="22" y="211"/>
                </a:cubicBezTo>
                <a:cubicBezTo>
                  <a:pt x="17" y="216"/>
                  <a:pt x="9" y="216"/>
                  <a:pt x="5" y="211"/>
                </a:cubicBezTo>
                <a:close/>
              </a:path>
            </a:pathLst>
          </a:cu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28"/>
          <p:cNvSpPr/>
          <p:nvPr/>
        </p:nvSpPr>
        <p:spPr bwMode="auto">
          <a:xfrm>
            <a:off x="7718425" y="5424236"/>
            <a:ext cx="1371600" cy="1370013"/>
          </a:xfrm>
          <a:custGeom>
            <a:avLst/>
            <a:gdLst>
              <a:gd name="T0" fmla="*/ 5 w 335"/>
              <a:gd name="T1" fmla="*/ 329 h 334"/>
              <a:gd name="T2" fmla="*/ 5 w 335"/>
              <a:gd name="T3" fmla="*/ 329 h 334"/>
              <a:gd name="T4" fmla="*/ 5 w 335"/>
              <a:gd name="T5" fmla="*/ 312 h 334"/>
              <a:gd name="T6" fmla="*/ 313 w 335"/>
              <a:gd name="T7" fmla="*/ 4 h 334"/>
              <a:gd name="T8" fmla="*/ 330 w 335"/>
              <a:gd name="T9" fmla="*/ 4 h 334"/>
              <a:gd name="T10" fmla="*/ 330 w 335"/>
              <a:gd name="T11" fmla="*/ 21 h 334"/>
              <a:gd name="T12" fmla="*/ 22 w 335"/>
              <a:gd name="T13" fmla="*/ 329 h 334"/>
              <a:gd name="T14" fmla="*/ 5 w 335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4">
                <a:moveTo>
                  <a:pt x="5" y="329"/>
                </a:moveTo>
                <a:cubicBezTo>
                  <a:pt x="5" y="329"/>
                  <a:pt x="5" y="329"/>
                  <a:pt x="5" y="329"/>
                </a:cubicBezTo>
                <a:cubicBezTo>
                  <a:pt x="0" y="325"/>
                  <a:pt x="0" y="317"/>
                  <a:pt x="5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8" y="0"/>
                  <a:pt x="325" y="0"/>
                  <a:pt x="330" y="4"/>
                </a:cubicBezTo>
                <a:cubicBezTo>
                  <a:pt x="335" y="9"/>
                  <a:pt x="335" y="17"/>
                  <a:pt x="330" y="21"/>
                </a:cubicBezTo>
                <a:cubicBezTo>
                  <a:pt x="22" y="329"/>
                  <a:pt x="22" y="329"/>
                  <a:pt x="22" y="329"/>
                </a:cubicBezTo>
                <a:cubicBezTo>
                  <a:pt x="17" y="334"/>
                  <a:pt x="10" y="334"/>
                  <a:pt x="5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9"/>
          <p:cNvSpPr/>
          <p:nvPr/>
        </p:nvSpPr>
        <p:spPr bwMode="auto">
          <a:xfrm>
            <a:off x="9496425" y="2185989"/>
            <a:ext cx="1368425" cy="1370013"/>
          </a:xfrm>
          <a:custGeom>
            <a:avLst/>
            <a:gdLst>
              <a:gd name="T0" fmla="*/ 4 w 334"/>
              <a:gd name="T1" fmla="*/ 329 h 334"/>
              <a:gd name="T2" fmla="*/ 4 w 334"/>
              <a:gd name="T3" fmla="*/ 329 h 334"/>
              <a:gd name="T4" fmla="*/ 4 w 334"/>
              <a:gd name="T5" fmla="*/ 312 h 334"/>
              <a:gd name="T6" fmla="*/ 313 w 334"/>
              <a:gd name="T7" fmla="*/ 4 h 334"/>
              <a:gd name="T8" fmla="*/ 330 w 334"/>
              <a:gd name="T9" fmla="*/ 4 h 334"/>
              <a:gd name="T10" fmla="*/ 330 w 334"/>
              <a:gd name="T11" fmla="*/ 21 h 334"/>
              <a:gd name="T12" fmla="*/ 21 w 334"/>
              <a:gd name="T13" fmla="*/ 329 h 334"/>
              <a:gd name="T14" fmla="*/ 4 w 334"/>
              <a:gd name="T15" fmla="*/ 329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29"/>
                </a:moveTo>
                <a:cubicBezTo>
                  <a:pt x="4" y="329"/>
                  <a:pt x="4" y="329"/>
                  <a:pt x="4" y="329"/>
                </a:cubicBezTo>
                <a:cubicBezTo>
                  <a:pt x="0" y="325"/>
                  <a:pt x="0" y="317"/>
                  <a:pt x="4" y="312"/>
                </a:cubicBezTo>
                <a:cubicBezTo>
                  <a:pt x="313" y="4"/>
                  <a:pt x="313" y="4"/>
                  <a:pt x="313" y="4"/>
                </a:cubicBezTo>
                <a:cubicBezTo>
                  <a:pt x="317" y="0"/>
                  <a:pt x="325" y="0"/>
                  <a:pt x="330" y="4"/>
                </a:cubicBezTo>
                <a:cubicBezTo>
                  <a:pt x="334" y="9"/>
                  <a:pt x="334" y="17"/>
                  <a:pt x="330" y="21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17" y="334"/>
                  <a:pt x="9" y="334"/>
                  <a:pt x="4" y="329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30"/>
          <p:cNvSpPr/>
          <p:nvPr/>
        </p:nvSpPr>
        <p:spPr bwMode="auto">
          <a:xfrm>
            <a:off x="-7938" y="4501899"/>
            <a:ext cx="1368425" cy="1370013"/>
          </a:xfrm>
          <a:custGeom>
            <a:avLst/>
            <a:gdLst>
              <a:gd name="T0" fmla="*/ 4 w 334"/>
              <a:gd name="T1" fmla="*/ 330 h 334"/>
              <a:gd name="T2" fmla="*/ 4 w 334"/>
              <a:gd name="T3" fmla="*/ 330 h 334"/>
              <a:gd name="T4" fmla="*/ 4 w 334"/>
              <a:gd name="T5" fmla="*/ 313 h 334"/>
              <a:gd name="T6" fmla="*/ 312 w 334"/>
              <a:gd name="T7" fmla="*/ 4 h 334"/>
              <a:gd name="T8" fmla="*/ 329 w 334"/>
              <a:gd name="T9" fmla="*/ 4 h 334"/>
              <a:gd name="T10" fmla="*/ 329 w 334"/>
              <a:gd name="T11" fmla="*/ 21 h 334"/>
              <a:gd name="T12" fmla="*/ 21 w 334"/>
              <a:gd name="T13" fmla="*/ 330 h 334"/>
              <a:gd name="T14" fmla="*/ 4 w 334"/>
              <a:gd name="T15" fmla="*/ 33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4" h="334">
                <a:moveTo>
                  <a:pt x="4" y="330"/>
                </a:moveTo>
                <a:cubicBezTo>
                  <a:pt x="4" y="330"/>
                  <a:pt x="4" y="330"/>
                  <a:pt x="4" y="330"/>
                </a:cubicBezTo>
                <a:cubicBezTo>
                  <a:pt x="0" y="325"/>
                  <a:pt x="0" y="317"/>
                  <a:pt x="4" y="313"/>
                </a:cubicBezTo>
                <a:cubicBezTo>
                  <a:pt x="312" y="4"/>
                  <a:pt x="312" y="4"/>
                  <a:pt x="312" y="4"/>
                </a:cubicBezTo>
                <a:cubicBezTo>
                  <a:pt x="317" y="0"/>
                  <a:pt x="325" y="0"/>
                  <a:pt x="329" y="4"/>
                </a:cubicBezTo>
                <a:cubicBezTo>
                  <a:pt x="334" y="9"/>
                  <a:pt x="334" y="17"/>
                  <a:pt x="329" y="21"/>
                </a:cubicBezTo>
                <a:cubicBezTo>
                  <a:pt x="21" y="330"/>
                  <a:pt x="21" y="330"/>
                  <a:pt x="21" y="330"/>
                </a:cubicBezTo>
                <a:cubicBezTo>
                  <a:pt x="17" y="334"/>
                  <a:pt x="9" y="334"/>
                  <a:pt x="4" y="330"/>
                </a:cubicBezTo>
                <a:close/>
              </a:path>
            </a:pathLst>
          </a:custGeom>
          <a:solidFill>
            <a:srgbClr val="6CC7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31"/>
          <p:cNvSpPr/>
          <p:nvPr/>
        </p:nvSpPr>
        <p:spPr bwMode="auto">
          <a:xfrm>
            <a:off x="7645400" y="2460626"/>
            <a:ext cx="1371600" cy="1374775"/>
          </a:xfrm>
          <a:custGeom>
            <a:avLst/>
            <a:gdLst>
              <a:gd name="T0" fmla="*/ 5 w 335"/>
              <a:gd name="T1" fmla="*/ 330 h 335"/>
              <a:gd name="T2" fmla="*/ 5 w 335"/>
              <a:gd name="T3" fmla="*/ 330 h 335"/>
              <a:gd name="T4" fmla="*/ 5 w 335"/>
              <a:gd name="T5" fmla="*/ 313 h 335"/>
              <a:gd name="T6" fmla="*/ 313 w 335"/>
              <a:gd name="T7" fmla="*/ 5 h 335"/>
              <a:gd name="T8" fmla="*/ 330 w 335"/>
              <a:gd name="T9" fmla="*/ 5 h 335"/>
              <a:gd name="T10" fmla="*/ 330 w 335"/>
              <a:gd name="T11" fmla="*/ 22 h 335"/>
              <a:gd name="T12" fmla="*/ 22 w 335"/>
              <a:gd name="T13" fmla="*/ 330 h 335"/>
              <a:gd name="T14" fmla="*/ 5 w 335"/>
              <a:gd name="T15" fmla="*/ 330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5" h="335">
                <a:moveTo>
                  <a:pt x="5" y="330"/>
                </a:moveTo>
                <a:cubicBezTo>
                  <a:pt x="5" y="330"/>
                  <a:pt x="5" y="330"/>
                  <a:pt x="5" y="330"/>
                </a:cubicBezTo>
                <a:cubicBezTo>
                  <a:pt x="0" y="326"/>
                  <a:pt x="0" y="318"/>
                  <a:pt x="5" y="313"/>
                </a:cubicBezTo>
                <a:cubicBezTo>
                  <a:pt x="313" y="5"/>
                  <a:pt x="313" y="5"/>
                  <a:pt x="313" y="5"/>
                </a:cubicBezTo>
                <a:cubicBezTo>
                  <a:pt x="318" y="0"/>
                  <a:pt x="325" y="0"/>
                  <a:pt x="330" y="5"/>
                </a:cubicBezTo>
                <a:cubicBezTo>
                  <a:pt x="335" y="10"/>
                  <a:pt x="335" y="17"/>
                  <a:pt x="330" y="22"/>
                </a:cubicBezTo>
                <a:cubicBezTo>
                  <a:pt x="22" y="330"/>
                  <a:pt x="22" y="330"/>
                  <a:pt x="22" y="330"/>
                </a:cubicBezTo>
                <a:cubicBezTo>
                  <a:pt x="17" y="335"/>
                  <a:pt x="10" y="335"/>
                  <a:pt x="5" y="330"/>
                </a:cubicBezTo>
                <a:close/>
              </a:path>
            </a:pathLst>
          </a:custGeom>
          <a:solidFill>
            <a:srgbClr val="F6CE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4084637" y="-138112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Oval 33"/>
          <p:cNvSpPr>
            <a:spLocks noChangeArrowheads="1"/>
          </p:cNvSpPr>
          <p:nvPr/>
        </p:nvSpPr>
        <p:spPr bwMode="auto">
          <a:xfrm>
            <a:off x="-4763" y="4551111"/>
            <a:ext cx="196850" cy="196850"/>
          </a:xfrm>
          <a:prstGeom prst="ellipse">
            <a:avLst/>
          </a:prstGeom>
          <a:solidFill>
            <a:srgbClr val="54BD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Oval 34"/>
          <p:cNvSpPr>
            <a:spLocks noChangeArrowheads="1"/>
          </p:cNvSpPr>
          <p:nvPr/>
        </p:nvSpPr>
        <p:spPr bwMode="auto">
          <a:xfrm>
            <a:off x="9983787" y="1054100"/>
            <a:ext cx="196850" cy="196850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Oval 35"/>
          <p:cNvSpPr>
            <a:spLocks noChangeArrowheads="1"/>
          </p:cNvSpPr>
          <p:nvPr/>
        </p:nvSpPr>
        <p:spPr bwMode="auto">
          <a:xfrm>
            <a:off x="8143875" y="6937124"/>
            <a:ext cx="201613" cy="196850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Oval 36"/>
          <p:cNvSpPr>
            <a:spLocks noChangeArrowheads="1"/>
          </p:cNvSpPr>
          <p:nvPr/>
        </p:nvSpPr>
        <p:spPr bwMode="auto">
          <a:xfrm>
            <a:off x="2252662" y="947738"/>
            <a:ext cx="98425" cy="98425"/>
          </a:xfrm>
          <a:prstGeom prst="ellipse">
            <a:avLst/>
          </a:prstGeom>
          <a:solidFill>
            <a:srgbClr val="E55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Oval 37"/>
          <p:cNvSpPr>
            <a:spLocks noChangeArrowheads="1"/>
          </p:cNvSpPr>
          <p:nvPr/>
        </p:nvSpPr>
        <p:spPr bwMode="auto">
          <a:xfrm>
            <a:off x="2809875" y="103188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Oval 38"/>
          <p:cNvSpPr>
            <a:spLocks noChangeArrowheads="1"/>
          </p:cNvSpPr>
          <p:nvPr/>
        </p:nvSpPr>
        <p:spPr bwMode="auto">
          <a:xfrm>
            <a:off x="230187" y="517525"/>
            <a:ext cx="314325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Oval 39"/>
          <p:cNvSpPr>
            <a:spLocks noChangeArrowheads="1"/>
          </p:cNvSpPr>
          <p:nvPr/>
        </p:nvSpPr>
        <p:spPr bwMode="auto">
          <a:xfrm>
            <a:off x="9823450" y="103188"/>
            <a:ext cx="315913" cy="315913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Oval 40"/>
          <p:cNvSpPr>
            <a:spLocks noChangeArrowheads="1"/>
          </p:cNvSpPr>
          <p:nvPr/>
        </p:nvSpPr>
        <p:spPr bwMode="auto">
          <a:xfrm>
            <a:off x="2125662" y="-114300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Oval 41"/>
          <p:cNvSpPr>
            <a:spLocks noChangeArrowheads="1"/>
          </p:cNvSpPr>
          <p:nvPr/>
        </p:nvSpPr>
        <p:spPr bwMode="auto">
          <a:xfrm>
            <a:off x="1622425" y="2162175"/>
            <a:ext cx="147638" cy="147638"/>
          </a:xfrm>
          <a:prstGeom prst="ellipse">
            <a:avLst/>
          </a:prstGeom>
          <a:solidFill>
            <a:srgbClr val="F860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Oval 42"/>
          <p:cNvSpPr>
            <a:spLocks noChangeArrowheads="1"/>
          </p:cNvSpPr>
          <p:nvPr/>
        </p:nvSpPr>
        <p:spPr bwMode="auto">
          <a:xfrm>
            <a:off x="8975725" y="4800349"/>
            <a:ext cx="147638" cy="147638"/>
          </a:xfrm>
          <a:prstGeom prst="ellipse">
            <a:avLst/>
          </a:prstGeom>
          <a:solidFill>
            <a:srgbClr val="C769D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Oval 43"/>
          <p:cNvSpPr>
            <a:spLocks noChangeArrowheads="1"/>
          </p:cNvSpPr>
          <p:nvPr/>
        </p:nvSpPr>
        <p:spPr bwMode="auto">
          <a:xfrm>
            <a:off x="2379662" y="6178299"/>
            <a:ext cx="147638" cy="147638"/>
          </a:xfrm>
          <a:prstGeom prst="ellipse">
            <a:avLst/>
          </a:prstGeom>
          <a:solidFill>
            <a:srgbClr val="04BFB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Oval 44"/>
          <p:cNvSpPr>
            <a:spLocks noChangeArrowheads="1"/>
          </p:cNvSpPr>
          <p:nvPr/>
        </p:nvSpPr>
        <p:spPr bwMode="auto">
          <a:xfrm>
            <a:off x="746125" y="6211636"/>
            <a:ext cx="147638" cy="147638"/>
          </a:xfrm>
          <a:prstGeom prst="ellipse">
            <a:avLst/>
          </a:prstGeom>
          <a:solidFill>
            <a:srgbClr val="FBAF0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30200" y="208883"/>
            <a:ext cx="11531600" cy="644023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cs typeface="+mn-ea"/>
                <a:sym typeface="+mn-lt"/>
              </a:rPr>
              <a:t>开始 -&gt; 获取舵机转角速度 -&gt; 将转角速度打包成一个字节 -&gt; 将六个字节按顺序排列 -&gt; 添加模式控制字节 -&gt; 添加0xaa帧开始 -&gt; 获取舵机转角速度 -&gt; 将转角速度打包成一个字节 -&gt; 将六个字节按顺序排列 -&gt; 添加模式控制字节 -&gt; 添加0xaa帧头 -&gt; 添加0xff帧尾 -&gt; 打包发送九个字节 -&gt; 结束头 -&gt; 添加0xff帧尾 -&gt; 打包发送九个字节 -&gt; 结束</a:t>
            </a:r>
            <a:endParaRPr lang="zh-CN" altLang="en-US">
              <a:cs typeface="+mn-ea"/>
              <a:sym typeface="+mn-lt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879760" y="1114200"/>
            <a:ext cx="43248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7449903" y="2596936"/>
            <a:ext cx="377372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7449903" y="4237099"/>
            <a:ext cx="377372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7449903" y="5877263"/>
            <a:ext cx="377372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8470" y="59055"/>
            <a:ext cx="3687445" cy="6426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180" y="95885"/>
            <a:ext cx="10515600" cy="1325563"/>
          </a:xfrm>
        </p:spPr>
        <p:txBody>
          <a:bodyPr>
            <a:normAutofit/>
          </a:bodyPr>
          <a:p>
            <a:r>
              <a:rPr lang="en-US" altLang="zh-CN">
                <a:ea typeface="宋体" panose="02010600030101010101" pitchFamily="2" charset="-122"/>
              </a:rPr>
              <a:t>python</a:t>
            </a:r>
            <a:r>
              <a:rPr lang="zh-CN" altLang="en-US">
                <a:ea typeface="宋体" panose="02010600030101010101" pitchFamily="2" charset="-122"/>
              </a:rPr>
              <a:t>实现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308600" y="151765"/>
            <a:ext cx="6278245" cy="6554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200"/>
              <a:t>开始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import serial 模块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定义 CONTROL_BUFFER, control_bytes 变量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尝试打开串口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while 循环：检查串口是否打开成功</a:t>
            </a:r>
            <a:endParaRPr lang="en-US" sz="1200"/>
          </a:p>
          <a:p>
            <a:r>
              <a:rPr lang="en-US" sz="1200"/>
              <a:t> ||   ||</a:t>
            </a:r>
            <a:endParaRPr lang="en-US" sz="1200"/>
          </a:p>
          <a:p>
            <a:r>
              <a:rPr lang="en-US" sz="1200"/>
              <a:t> ||   重新打开串口</a:t>
            </a:r>
            <a:endParaRPr lang="en-US" sz="1200"/>
          </a:p>
          <a:p>
            <a:r>
              <a:rPr lang="en-US" sz="1200"/>
              <a:t> ||   打印提示信息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打印串口名称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定义 control_bytes_init() 函数：初始化控制字节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调用 control_bytes_init() 函数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定义 control_motor() 函数：控制舵机</a:t>
            </a:r>
            <a:endParaRPr lang="en-US" sz="1200"/>
          </a:p>
          <a:p>
            <a:r>
              <a:rPr lang="en-US" sz="1200"/>
              <a:t> ||   ||</a:t>
            </a:r>
            <a:endParaRPr lang="en-US" sz="1200"/>
          </a:p>
          <a:p>
            <a:r>
              <a:rPr lang="en-US" sz="1200"/>
              <a:t> ||   根据需要将舵机角度进行调整</a:t>
            </a:r>
            <a:endParaRPr lang="en-US" sz="1200"/>
          </a:p>
          <a:p>
            <a:r>
              <a:rPr lang="en-US" sz="1200"/>
              <a:t> ||   ||</a:t>
            </a:r>
            <a:endParaRPr lang="en-US" sz="1200"/>
          </a:p>
          <a:p>
            <a:r>
              <a:rPr lang="en-US" sz="1200"/>
              <a:t> ||   将角度转化为十六进制，并更新 CONTROL_BUFFER 中的相应字节</a:t>
            </a:r>
            <a:endParaRPr lang="en-US" sz="1200"/>
          </a:p>
          <a:p>
            <a:r>
              <a:rPr lang="en-US" sz="1200"/>
              <a:t> ||   ||</a:t>
            </a:r>
            <a:endParaRPr lang="en-US" sz="1200"/>
          </a:p>
          <a:p>
            <a:r>
              <a:rPr lang="en-US" sz="1200"/>
              <a:t> ||   根据需要设置模式控制字节</a:t>
            </a:r>
            <a:endParaRPr lang="en-US" sz="1200"/>
          </a:p>
          <a:p>
            <a:r>
              <a:rPr lang="en-US" sz="1200"/>
              <a:t> ||   ||</a:t>
            </a:r>
            <a:endParaRPr lang="en-US" sz="1200"/>
          </a:p>
          <a:p>
            <a:r>
              <a:rPr lang="en-US" sz="1200"/>
              <a:t> ||   将 CONTROL_BUFFER 转化为 control_bytes，并发送到串口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if __name__ == '__main__': 主程序</a:t>
            </a:r>
            <a:endParaRPr lang="en-US" sz="1200"/>
          </a:p>
          <a:p>
            <a:r>
              <a:rPr lang="en-US" sz="1200"/>
              <a:t> ||   ||</a:t>
            </a:r>
            <a:endParaRPr lang="en-US" sz="1200"/>
          </a:p>
          <a:p>
            <a:r>
              <a:rPr lang="en-US" sz="1200"/>
              <a:t> ||   调用 control_motor() 函数</a:t>
            </a:r>
            <a:endParaRPr lang="en-US" sz="1200"/>
          </a:p>
          <a:p>
            <a:r>
              <a:rPr lang="en-US" sz="1200"/>
              <a:t> ||   关闭串口</a:t>
            </a:r>
            <a:endParaRPr lang="en-US" sz="1200"/>
          </a:p>
          <a:p>
            <a:r>
              <a:rPr lang="en-US" sz="1200"/>
              <a:t> ||</a:t>
            </a:r>
            <a:endParaRPr lang="en-US" sz="1200"/>
          </a:p>
          <a:p>
            <a:r>
              <a:rPr lang="en-US" sz="1200"/>
              <a:t>结束</a:t>
            </a:r>
            <a:endParaRPr lang="en-US" sz="1200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99160" y="1299845"/>
            <a:ext cx="2772410" cy="48990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l55ez0j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954</Words>
  <Application>WPS Presentation</Application>
  <PresentationFormat>宽屏</PresentationFormat>
  <Paragraphs>112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Arial Unicode MS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Zhy</cp:lastModifiedBy>
  <cp:revision>58</cp:revision>
  <dcterms:created xsi:type="dcterms:W3CDTF">2015-05-05T08:02:00Z</dcterms:created>
  <dcterms:modified xsi:type="dcterms:W3CDTF">2023-03-30T13:15:03Z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1033-11.2.0.11513</vt:lpwstr>
  </property>
  <property fmtid="{D5CDD505-2E9C-101B-9397-08002B2CF9AE}" pid="3" name="ICV">
    <vt:lpwstr>CFC3DE8C14CB4307B51A7E4D9E0EED57</vt:lpwstr>
  </property>
</Properties>
</file>

<file path=docProps/thumbnail.jpeg>
</file>